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67" r:id="rId5"/>
    <p:sldId id="320" r:id="rId6"/>
    <p:sldId id="268" r:id="rId7"/>
    <p:sldId id="346" r:id="rId8"/>
    <p:sldId id="347" r:id="rId9"/>
    <p:sldId id="348" r:id="rId10"/>
    <p:sldId id="296" r:id="rId11"/>
    <p:sldId id="297" r:id="rId12"/>
    <p:sldId id="261" r:id="rId13"/>
    <p:sldId id="294" r:id="rId14"/>
    <p:sldId id="283" r:id="rId15"/>
    <p:sldId id="282" r:id="rId16"/>
    <p:sldId id="284" r:id="rId17"/>
    <p:sldId id="285" r:id="rId18"/>
    <p:sldId id="286" r:id="rId19"/>
    <p:sldId id="269" r:id="rId20"/>
    <p:sldId id="270" r:id="rId21"/>
    <p:sldId id="287" r:id="rId22"/>
    <p:sldId id="293" r:id="rId23"/>
    <p:sldId id="288" r:id="rId24"/>
    <p:sldId id="289" r:id="rId25"/>
    <p:sldId id="291" r:id="rId26"/>
    <p:sldId id="292" r:id="rId27"/>
    <p:sldId id="276" r:id="rId28"/>
    <p:sldId id="295" r:id="rId29"/>
    <p:sldId id="277" r:id="rId30"/>
    <p:sldId id="278" r:id="rId31"/>
    <p:sldId id="279" r:id="rId32"/>
    <p:sldId id="280" r:id="rId33"/>
    <p:sldId id="281" r:id="rId34"/>
  </p:sldIdLst>
  <p:sldSz cx="12192000" cy="6858000"/>
  <p:notesSz cx="6858000" cy="9144000"/>
  <p:embeddedFontLst>
    <p:embeddedFont>
      <p:font typeface="SimSun" panose="02010600030101010101" pitchFamily="2" charset="-122"/>
      <p:regular r:id="rId38"/>
    </p:embeddedFont>
    <p:embeddedFont>
      <p:font typeface="SimHei" panose="02010609060101010101" pitchFamily="49" charset="-122"/>
      <p:regular r:id="rId39"/>
    </p:embeddedFont>
    <p:embeddedFont>
      <p:font typeface="Calibri" panose="020F0502020204030204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D6D"/>
    <a:srgbClr val="5D6063"/>
    <a:srgbClr val="6C6F7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6429" autoAdjust="0"/>
  </p:normalViewPr>
  <p:slideViewPr>
    <p:cSldViewPr snapToGrid="0">
      <p:cViewPr varScale="1">
        <p:scale>
          <a:sx n="86" d="100"/>
          <a:sy n="86" d="100"/>
        </p:scale>
        <p:origin x="79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52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9C11DDE-50D4-423F-B0E1-2E03251BAB0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模板来自于 </a:t>
            </a:r>
            <a:r>
              <a:rPr lang="en-US" altLang="zh-CN" noProof="0" dirty="0"/>
              <a:t>http://docer.mysoeasy.com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21E516C-4C10-4784-841C-A5465774C17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buFont typeface="Arial" panose="020B0604020202020204" pitchFamily="34" charset="0"/>
      <a:defRPr sz="1400" kern="1200">
        <a:solidFill>
          <a:srgbClr val="FF0000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itchFamily="2" charset="-122"/>
              </a:defRPr>
            </a:lvl9pPr>
          </a:lstStyle>
          <a:p>
            <a:fld id="{86219A85-3CE7-4615-B552-2F23D59A0B6F}" type="slidenum">
              <a:rPr lang="zh-CN" altLang="en-US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00A893-14E1-4656-8CCA-24E526CCC648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00A893-14E1-4656-8CCA-24E526CCC648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00A893-14E1-4656-8CCA-24E526CCC648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00A893-14E1-4656-8CCA-24E526CCC648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00A893-14E1-4656-8CCA-24E526CCC648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00A893-14E1-4656-8CCA-24E526CCC648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34ED8A-F8A7-46A7-8590-7B471A0B69B0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D17A26D8-38C1-4A73-B388-07D8F03D9DBD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atin typeface="Calibri" panose="020F0502020204030204" pitchFamily="34" charset="0"/>
              </a:rPr>
              <a:t>模板来自于 </a:t>
            </a:r>
            <a:r>
              <a:rPr lang="en-US" altLang="zh-CN">
                <a:latin typeface="Calibri" panose="020F0502020204030204" pitchFamily="34" charset="0"/>
              </a:rPr>
              <a:t>http://docer.wps.cn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2532" name="备注占位符 4"/>
          <p:cNvSpPr>
            <a:spLocks noGrp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049AA5-5671-437C-8BC8-5D2543582951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049AA5-5671-437C-8BC8-5D2543582951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049AA5-5671-437C-8BC8-5D2543582951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049AA5-5671-437C-8BC8-5D2543582951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049AA5-5671-437C-8BC8-5D2543582951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049AA5-5671-437C-8BC8-5D2543582951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873D81-5DEE-4AA6-88D5-AD3862334EEA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873D81-5DEE-4AA6-88D5-AD3862334EEA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F1EAD0-2B64-463B-9368-312507ED057C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518919-E2ED-44DE-A23A-BA7E00EBDF60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105F7FD-472C-446C-8040-98E9DDCFC7AF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E9EF4B3-A313-41CB-85D4-670B68C292D9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1FAB2293-DBFD-4D39-A3F1-73640B9F13F3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9981" y="2631869"/>
            <a:ext cx="8012039" cy="999905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9981" y="3773531"/>
            <a:ext cx="8012039" cy="59849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13" name="任意多边形 12"/>
          <p:cNvSpPr/>
          <p:nvPr userDrawn="1"/>
        </p:nvSpPr>
        <p:spPr>
          <a:xfrm rot="2213584">
            <a:off x="1822642" y="-162112"/>
            <a:ext cx="60001" cy="1362276"/>
          </a:xfrm>
          <a:custGeom>
            <a:avLst/>
            <a:gdLst>
              <a:gd name="connsiteX0" fmla="*/ 0 w 60001"/>
              <a:gd name="connsiteY0" fmla="*/ 45039 h 1362260"/>
              <a:gd name="connsiteX1" fmla="*/ 60001 w 60001"/>
              <a:gd name="connsiteY1" fmla="*/ 0 h 1362260"/>
              <a:gd name="connsiteX2" fmla="*/ 60001 w 60001"/>
              <a:gd name="connsiteY2" fmla="*/ 1362260 h 1362260"/>
              <a:gd name="connsiteX3" fmla="*/ 0 w 60001"/>
              <a:gd name="connsiteY3" fmla="*/ 1362260 h 136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1" h="1362260">
                <a:moveTo>
                  <a:pt x="0" y="45039"/>
                </a:moveTo>
                <a:lnTo>
                  <a:pt x="60001" y="0"/>
                </a:lnTo>
                <a:lnTo>
                  <a:pt x="60001" y="1362260"/>
                </a:lnTo>
                <a:lnTo>
                  <a:pt x="0" y="13622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4" name="矩形 13"/>
          <p:cNvSpPr/>
          <p:nvPr userDrawn="1"/>
        </p:nvSpPr>
        <p:spPr>
          <a:xfrm rot="2213584">
            <a:off x="1971331" y="226483"/>
            <a:ext cx="60001" cy="2016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5" name="任意多边形 14"/>
          <p:cNvSpPr/>
          <p:nvPr userDrawn="1"/>
        </p:nvSpPr>
        <p:spPr>
          <a:xfrm rot="2213584">
            <a:off x="-107530" y="-497297"/>
            <a:ext cx="2317330" cy="2016023"/>
          </a:xfrm>
          <a:custGeom>
            <a:avLst/>
            <a:gdLst>
              <a:gd name="connsiteX0" fmla="*/ 15563 w 2317330"/>
              <a:gd name="connsiteY0" fmla="*/ 1217831 h 2016000"/>
              <a:gd name="connsiteX1" fmla="*/ 1637971 w 2317330"/>
              <a:gd name="connsiteY1" fmla="*/ 0 h 2016000"/>
              <a:gd name="connsiteX2" fmla="*/ 2317330 w 2317330"/>
              <a:gd name="connsiteY2" fmla="*/ 0 h 2016000"/>
              <a:gd name="connsiteX3" fmla="*/ 2317330 w 2317330"/>
              <a:gd name="connsiteY3" fmla="*/ 2016000 h 2016000"/>
              <a:gd name="connsiteX4" fmla="*/ 614695 w 2317330"/>
              <a:gd name="connsiteY4" fmla="*/ 2016000 h 2016000"/>
              <a:gd name="connsiteX5" fmla="*/ 0 w 2317330"/>
              <a:gd name="connsiteY5" fmla="*/ 0 h 2016000"/>
              <a:gd name="connsiteX6" fmla="*/ 114792 w 2317330"/>
              <a:gd name="connsiteY6" fmla="*/ 0 h 2016000"/>
              <a:gd name="connsiteX7" fmla="*/ 0 w 2317330"/>
              <a:gd name="connsiteY7" fmla="*/ 86166 h 2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7330" h="2016000">
                <a:moveTo>
                  <a:pt x="15563" y="1217831"/>
                </a:moveTo>
                <a:lnTo>
                  <a:pt x="1637971" y="0"/>
                </a:lnTo>
                <a:lnTo>
                  <a:pt x="2317330" y="0"/>
                </a:lnTo>
                <a:lnTo>
                  <a:pt x="2317330" y="2016000"/>
                </a:lnTo>
                <a:lnTo>
                  <a:pt x="614695" y="2016000"/>
                </a:lnTo>
                <a:close/>
                <a:moveTo>
                  <a:pt x="0" y="0"/>
                </a:moveTo>
                <a:lnTo>
                  <a:pt x="114792" y="0"/>
                </a:lnTo>
                <a:lnTo>
                  <a:pt x="0" y="86166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/>
          </a:p>
        </p:txBody>
      </p:sp>
      <p:sp>
        <p:nvSpPr>
          <p:cNvPr id="19" name="任意多边形 18"/>
          <p:cNvSpPr/>
          <p:nvPr userDrawn="1"/>
        </p:nvSpPr>
        <p:spPr>
          <a:xfrm rot="13343609">
            <a:off x="10889687" y="5186158"/>
            <a:ext cx="1663487" cy="2281802"/>
          </a:xfrm>
          <a:custGeom>
            <a:avLst/>
            <a:gdLst>
              <a:gd name="connsiteX0" fmla="*/ 1469728 w 1469728"/>
              <a:gd name="connsiteY0" fmla="*/ 2016000 h 2016000"/>
              <a:gd name="connsiteX1" fmla="*/ 1088883 w 1469728"/>
              <a:gd name="connsiteY1" fmla="*/ 2016000 h 2016000"/>
              <a:gd name="connsiteX2" fmla="*/ 0 w 1469728"/>
              <a:gd name="connsiteY2" fmla="*/ 823249 h 2016000"/>
              <a:gd name="connsiteX3" fmla="*/ 901779 w 1469728"/>
              <a:gd name="connsiteY3" fmla="*/ 0 h 2016000"/>
              <a:gd name="connsiteX4" fmla="*/ 1469727 w 1469728"/>
              <a:gd name="connsiteY4" fmla="*/ 0 h 2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9728" h="2016000">
                <a:moveTo>
                  <a:pt x="1469728" y="2016000"/>
                </a:moveTo>
                <a:lnTo>
                  <a:pt x="1088883" y="2016000"/>
                </a:lnTo>
                <a:lnTo>
                  <a:pt x="0" y="823249"/>
                </a:lnTo>
                <a:lnTo>
                  <a:pt x="901779" y="0"/>
                </a:lnTo>
                <a:lnTo>
                  <a:pt x="1469727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/>
          </a:p>
        </p:txBody>
      </p:sp>
      <p:sp>
        <p:nvSpPr>
          <p:cNvPr id="21" name="任意多边形 20"/>
          <p:cNvSpPr/>
          <p:nvPr userDrawn="1"/>
        </p:nvSpPr>
        <p:spPr>
          <a:xfrm rot="13343609">
            <a:off x="10966261" y="4304672"/>
            <a:ext cx="2298101" cy="2281802"/>
          </a:xfrm>
          <a:custGeom>
            <a:avLst/>
            <a:gdLst>
              <a:gd name="connsiteX0" fmla="*/ 2030424 w 2030424"/>
              <a:gd name="connsiteY0" fmla="*/ 2016000 h 2016000"/>
              <a:gd name="connsiteX1" fmla="*/ 1840441 w 2030424"/>
              <a:gd name="connsiteY1" fmla="*/ 2016000 h 2016000"/>
              <a:gd name="connsiteX2" fmla="*/ 59587 w 2030424"/>
              <a:gd name="connsiteY2" fmla="*/ 65271 h 2016000"/>
              <a:gd name="connsiteX3" fmla="*/ 0 w 2030424"/>
              <a:gd name="connsiteY3" fmla="*/ 0 h 2016000"/>
              <a:gd name="connsiteX4" fmla="*/ 2030424 w 2030424"/>
              <a:gd name="connsiteY4" fmla="*/ 0 h 2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424" h="2016000">
                <a:moveTo>
                  <a:pt x="2030424" y="2016000"/>
                </a:moveTo>
                <a:lnTo>
                  <a:pt x="1840441" y="2016000"/>
                </a:lnTo>
                <a:lnTo>
                  <a:pt x="59587" y="65271"/>
                </a:lnTo>
                <a:lnTo>
                  <a:pt x="0" y="0"/>
                </a:lnTo>
                <a:lnTo>
                  <a:pt x="2030424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/>
          </a:p>
        </p:txBody>
      </p:sp>
      <p:sp>
        <p:nvSpPr>
          <p:cNvPr id="20" name="矩形 19"/>
          <p:cNvSpPr/>
          <p:nvPr userDrawn="1"/>
        </p:nvSpPr>
        <p:spPr>
          <a:xfrm rot="13343609">
            <a:off x="11209277" y="3510003"/>
            <a:ext cx="67911" cy="2281802"/>
          </a:xfrm>
          <a:prstGeom prst="rect">
            <a:avLst/>
          </a:prstGeom>
          <a:solidFill>
            <a:srgbClr val="1C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2" name="矩形 21"/>
          <p:cNvSpPr/>
          <p:nvPr userDrawn="1"/>
        </p:nvSpPr>
        <p:spPr>
          <a:xfrm rot="13343609">
            <a:off x="11049738" y="4605429"/>
            <a:ext cx="67911" cy="2281802"/>
          </a:xfrm>
          <a:prstGeom prst="rect">
            <a:avLst/>
          </a:prstGeom>
          <a:solidFill>
            <a:srgbClr val="1C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971561"/>
            <a:ext cx="10516800" cy="524758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426"/>
            <a:ext cx="2743200" cy="365129"/>
          </a:xfrm>
          <a:prstGeom prst="rect">
            <a:avLst/>
          </a:prstGeom>
        </p:spPr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426"/>
            <a:ext cx="4114800" cy="3651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426"/>
            <a:ext cx="2743200" cy="365129"/>
          </a:xfrm>
          <a:prstGeom prst="rect">
            <a:avLst/>
          </a:prstGeom>
        </p:spPr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775" y="2833942"/>
            <a:ext cx="7381875" cy="1162239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9775" y="3996181"/>
            <a:ext cx="7381875" cy="611194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476250" y="3384474"/>
            <a:ext cx="454469" cy="105694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kern="0">
              <a:solidFill>
                <a:srgbClr val="FFFFFF"/>
              </a:solidFill>
              <a:latin typeface="Calibri" panose="020F0502020204030204"/>
              <a:ea typeface="幼圆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14438"/>
            <a:ext cx="5181600" cy="50054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14438"/>
            <a:ext cx="5181600" cy="50054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7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82"/>
            <a:ext cx="5157787" cy="8239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104"/>
            <a:ext cx="5157787" cy="36846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82"/>
            <a:ext cx="5183188" cy="8239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104"/>
            <a:ext cx="5183188" cy="36846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19AA-E5EC-4920-8B68-97211F8EC9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7685-000A-48DA-8EE9-FFDF258827C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0" y="0"/>
            <a:ext cx="12192000" cy="6858079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12192000" cy="68580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100"/>
          </a:p>
        </p:txBody>
      </p:sp>
      <p:sp>
        <p:nvSpPr>
          <p:cNvPr id="13" name="矩形 23"/>
          <p:cNvSpPr>
            <a:spLocks noChangeArrowheads="1"/>
          </p:cNvSpPr>
          <p:nvPr userDrawn="1"/>
        </p:nvSpPr>
        <p:spPr bwMode="auto">
          <a:xfrm>
            <a:off x="-1" y="4795891"/>
            <a:ext cx="11858625" cy="1116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5" name="椭圆 4"/>
          <p:cNvSpPr>
            <a:spLocks noChangeArrowheads="1"/>
          </p:cNvSpPr>
          <p:nvPr/>
        </p:nvSpPr>
        <p:spPr bwMode="auto">
          <a:xfrm>
            <a:off x="6075164" y="3537728"/>
            <a:ext cx="40481" cy="40481"/>
          </a:xfrm>
          <a:prstGeom prst="ellipse">
            <a:avLst/>
          </a:prstGeom>
          <a:solidFill>
            <a:srgbClr val="95B3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anchor="ctr">
            <a:normAutofit fontScale="25000" lnSpcReduction="20000"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  <a:latin typeface="Arial Narrow" panose="020B0606020202030204" pitchFamily="34" charset="0"/>
              <a:ea typeface="Microsoft YaHei" panose="020B0503020204020204" pitchFamily="34" charset="-122"/>
            </a:endParaRPr>
          </a:p>
        </p:txBody>
      </p:sp>
      <p:cxnSp>
        <p:nvCxnSpPr>
          <p:cNvPr id="16" name="直接连接符 6"/>
          <p:cNvCxnSpPr>
            <a:cxnSpLocks noChangeShapeType="1"/>
          </p:cNvCxnSpPr>
          <p:nvPr/>
        </p:nvCxnSpPr>
        <p:spPr bwMode="auto">
          <a:xfrm>
            <a:off x="4703564" y="3554396"/>
            <a:ext cx="1294210" cy="0"/>
          </a:xfrm>
          <a:prstGeom prst="lin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连接符 7"/>
          <p:cNvCxnSpPr>
            <a:cxnSpLocks noChangeShapeType="1"/>
          </p:cNvCxnSpPr>
          <p:nvPr/>
        </p:nvCxnSpPr>
        <p:spPr bwMode="auto">
          <a:xfrm>
            <a:off x="6193036" y="3554396"/>
            <a:ext cx="1295400" cy="0"/>
          </a:xfrm>
          <a:prstGeom prst="lin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857625" y="2721460"/>
            <a:ext cx="4476750" cy="793305"/>
          </a:xfrm>
        </p:spPr>
        <p:txBody>
          <a:bodyPr lIns="36000" tIns="36000" rIns="36000" bIns="36000"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0" y="0"/>
            <a:ext cx="12192000" cy="685807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1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1561"/>
            <a:ext cx="10391775" cy="742164"/>
          </a:xfrm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0738" y="3114712"/>
            <a:ext cx="6172200" cy="3068673"/>
          </a:xfrm>
        </p:spPr>
        <p:txBody>
          <a:bodyPr anchor="ctr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0738" y="1808182"/>
            <a:ext cx="10410825" cy="130652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矩形 3"/>
          <p:cNvSpPr>
            <a:spLocks noChangeArrowheads="1"/>
          </p:cNvSpPr>
          <p:nvPr userDrawn="1"/>
        </p:nvSpPr>
        <p:spPr bwMode="auto">
          <a:xfrm>
            <a:off x="6964363" y="3885450"/>
            <a:ext cx="4238625" cy="1484330"/>
          </a:xfrm>
          <a:prstGeom prst="rect">
            <a:avLst/>
          </a:prstGeom>
          <a:solidFill>
            <a:schemeClr val="accent1">
              <a:alpha val="7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001" tIns="81000" rIns="135001" bIns="81000" anchor="ctr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ts val="450"/>
              </a:spcBef>
              <a:buClrTx/>
              <a:buSzTx/>
              <a:buNone/>
            </a:pPr>
            <a:endParaRPr lang="zh-CN" altLang="en-US" sz="1350" dirty="0">
              <a:solidFill>
                <a:srgbClr val="F5F5F5"/>
              </a:solidFill>
              <a:latin typeface="Arial Narrow" panose="020B060602020203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01250" y="971560"/>
            <a:ext cx="1352550" cy="5205473"/>
          </a:xfrm>
        </p:spPr>
        <p:txBody>
          <a:bodyPr vert="eaVer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8" y="971560"/>
            <a:ext cx="9036000" cy="520547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974735"/>
            <a:ext cx="12192000" cy="525151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93677"/>
            <a:ext cx="10515600" cy="750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177146"/>
            <a:ext cx="10515600" cy="496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423"/>
            <a:ext cx="2743200" cy="365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423"/>
            <a:ext cx="4114800" cy="365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423"/>
            <a:ext cx="2743200" cy="365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SimHei" panose="02010609060101010101" pitchFamily="49" charset="-122"/>
          <a:ea typeface="SimHei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l"/>
        <a:defRPr sz="2800" kern="1200">
          <a:solidFill>
            <a:schemeClr val="accent1"/>
          </a:solidFill>
          <a:latin typeface="SimHei" panose="02010609060101010101" pitchFamily="49" charset="-122"/>
          <a:ea typeface="SimHei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SimHei" panose="02010609060101010101" pitchFamily="49" charset="-122"/>
          <a:ea typeface="SimHei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SimHei" panose="02010609060101010101" pitchFamily="49" charset="-122"/>
          <a:ea typeface="SimHei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SimHei" panose="02010609060101010101" pitchFamily="49" charset="-122"/>
          <a:ea typeface="SimHei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SimHei" panose="02010609060101010101" pitchFamily="49" charset="-122"/>
          <a:ea typeface="SimHei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0" Type="http://schemas.openxmlformats.org/officeDocument/2006/relationships/notesSlide" Target="../notesSlides/notesSlide13.xml"/><Relationship Id="rId2" Type="http://schemas.openxmlformats.org/officeDocument/2006/relationships/tags" Target="../tags/tag60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tags" Target="../tags/tag5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4" Type="http://schemas.openxmlformats.org/officeDocument/2006/relationships/notesSlide" Target="../notesSlides/notesSlide14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98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tags" Target="../tags/tag78.xml"/><Relationship Id="rId19" Type="http://schemas.openxmlformats.org/officeDocument/2006/relationships/tags" Target="../tags/tag95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8" Type="http://schemas.openxmlformats.org/officeDocument/2006/relationships/notesSlide" Target="../notesSlides/notesSlide15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24.xml"/><Relationship Id="rId25" Type="http://schemas.openxmlformats.org/officeDocument/2006/relationships/tags" Target="../tags/tag123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image" Target="../media/image7.png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image" Target="../media/image8.jpeg"/><Relationship Id="rId4" Type="http://schemas.openxmlformats.org/officeDocument/2006/relationships/tags" Target="../tags/tag135.xml"/><Relationship Id="rId3" Type="http://schemas.openxmlformats.org/officeDocument/2006/relationships/image" Target="../media/image6.jpeg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53.xml"/><Relationship Id="rId1" Type="http://schemas.openxmlformats.org/officeDocument/2006/relationships/tags" Target="../tags/tag14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6" Type="http://schemas.openxmlformats.org/officeDocument/2006/relationships/notesSlide" Target="../notesSlides/notesSlide21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1" Type="http://schemas.openxmlformats.org/officeDocument/2006/relationships/notesSlide" Target="../notesSlides/notesSlide2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69.xml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tags" Target="../tags/tag184.xml"/><Relationship Id="rId16" Type="http://schemas.openxmlformats.org/officeDocument/2006/relationships/tags" Target="../tags/tag18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6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5" Type="http://schemas.openxmlformats.org/officeDocument/2006/relationships/notesSlide" Target="../notesSlides/notesSlide23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209.xml"/><Relationship Id="rId22" Type="http://schemas.openxmlformats.org/officeDocument/2006/relationships/tags" Target="../tags/tag208.xml"/><Relationship Id="rId21" Type="http://schemas.openxmlformats.org/officeDocument/2006/relationships/tags" Target="../tags/tag207.xml"/><Relationship Id="rId20" Type="http://schemas.openxmlformats.org/officeDocument/2006/relationships/tags" Target="../tags/tag206.xml"/><Relationship Id="rId2" Type="http://schemas.openxmlformats.org/officeDocument/2006/relationships/tags" Target="../tags/tag188.xml"/><Relationship Id="rId19" Type="http://schemas.openxmlformats.org/officeDocument/2006/relationships/tags" Target="../tags/tag205.xml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tags" Target="../tags/tag18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9" Type="http://schemas.openxmlformats.org/officeDocument/2006/relationships/notesSlide" Target="../notesSlides/notesSlide24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236.xml"/><Relationship Id="rId26" Type="http://schemas.openxmlformats.org/officeDocument/2006/relationships/tags" Target="../tags/tag235.xml"/><Relationship Id="rId25" Type="http://schemas.openxmlformats.org/officeDocument/2006/relationships/tags" Target="../tags/tag234.xml"/><Relationship Id="rId24" Type="http://schemas.openxmlformats.org/officeDocument/2006/relationships/tags" Target="../tags/tag233.xml"/><Relationship Id="rId23" Type="http://schemas.openxmlformats.org/officeDocument/2006/relationships/tags" Target="../tags/tag232.xml"/><Relationship Id="rId22" Type="http://schemas.openxmlformats.org/officeDocument/2006/relationships/tags" Target="../tags/tag231.xml"/><Relationship Id="rId21" Type="http://schemas.openxmlformats.org/officeDocument/2006/relationships/tags" Target="../tags/tag230.xml"/><Relationship Id="rId20" Type="http://schemas.openxmlformats.org/officeDocument/2006/relationships/tags" Target="../tags/tag229.xml"/><Relationship Id="rId2" Type="http://schemas.openxmlformats.org/officeDocument/2006/relationships/tags" Target="../tags/tag211.xml"/><Relationship Id="rId19" Type="http://schemas.openxmlformats.org/officeDocument/2006/relationships/tags" Target="../tags/tag228.xml"/><Relationship Id="rId18" Type="http://schemas.openxmlformats.org/officeDocument/2006/relationships/tags" Target="../tags/tag227.xml"/><Relationship Id="rId17" Type="http://schemas.openxmlformats.org/officeDocument/2006/relationships/tags" Target="../tags/tag226.xml"/><Relationship Id="rId16" Type="http://schemas.openxmlformats.org/officeDocument/2006/relationships/tags" Target="../tags/tag225.xml"/><Relationship Id="rId15" Type="http://schemas.openxmlformats.org/officeDocument/2006/relationships/tags" Target="../tags/tag224.xml"/><Relationship Id="rId14" Type="http://schemas.openxmlformats.org/officeDocument/2006/relationships/tags" Target="../tags/tag223.xml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tags" Target="../tags/tag2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0" Type="http://schemas.openxmlformats.org/officeDocument/2006/relationships/notesSlide" Target="../notesSlides/notesSlide26.xml"/><Relationship Id="rId1" Type="http://schemas.openxmlformats.org/officeDocument/2006/relationships/tags" Target="../tags/tag24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2" Type="http://schemas.openxmlformats.org/officeDocument/2006/relationships/notesSlide" Target="../notesSlides/notesSlide2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4" Type="http://schemas.openxmlformats.org/officeDocument/2006/relationships/notesSlide" Target="../notesSlides/notesSlide28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72.xml"/><Relationship Id="rId11" Type="http://schemas.openxmlformats.org/officeDocument/2006/relationships/tags" Target="../tags/tag271.xml"/><Relationship Id="rId10" Type="http://schemas.openxmlformats.org/officeDocument/2006/relationships/tags" Target="../tags/tag270.xml"/><Relationship Id="rId1" Type="http://schemas.openxmlformats.org/officeDocument/2006/relationships/tags" Target="../tags/tag26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6" Type="http://schemas.openxmlformats.org/officeDocument/2006/relationships/notesSlide" Target="../notesSlides/notesSlide29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86.xml"/><Relationship Id="rId13" Type="http://schemas.openxmlformats.org/officeDocument/2006/relationships/tags" Target="../tags/tag285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tags" Target="../tags/tag27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hyperlink" Target="file:///E:\angular-project\01.varshil\diagram\sdpa-activity%20diagram.jpg" TargetMode="Externa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8" Type="http://schemas.openxmlformats.org/officeDocument/2006/relationships/notesSlide" Target="../notesSlides/notesSlide30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302.xml"/><Relationship Id="rId15" Type="http://schemas.openxmlformats.org/officeDocument/2006/relationships/tags" Target="../tags/tag301.xml"/><Relationship Id="rId14" Type="http://schemas.openxmlformats.org/officeDocument/2006/relationships/tags" Target="../tags/tag300.xml"/><Relationship Id="rId13" Type="http://schemas.openxmlformats.org/officeDocument/2006/relationships/tags" Target="../tags/tag299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tags" Target="../tags/tag287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3.xml"/><Relationship Id="rId3" Type="http://schemas.openxmlformats.org/officeDocument/2006/relationships/hyperlink" Target="file:///E:\angular-project\01.varshil\diagram\serverless_use_case.jpg" TargetMode="Externa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6.jpeg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image" Target="../media/image7.png"/><Relationship Id="rId1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997224" y="1212628"/>
            <a:ext cx="8012131" cy="999905"/>
          </a:xfrm>
        </p:spPr>
        <p:txBody>
          <a:bodyPr/>
          <a:lstStyle/>
          <a:p>
            <a:r>
              <a:rPr lang="en-US" altLang="zh-CN" dirty="0">
                <a:latin typeface="+mj-lt"/>
                <a:ea typeface="+mj-ea"/>
              </a:rPr>
              <a:t>Serverless Document Publishing Application</a:t>
            </a:r>
            <a:endParaRPr lang="en-US" altLang="zh-CN" dirty="0">
              <a:latin typeface="+mj-lt"/>
              <a:ea typeface="+mj-ea"/>
            </a:endParaRPr>
          </a:p>
        </p:txBody>
      </p:sp>
      <p:pic>
        <p:nvPicPr>
          <p:cNvPr id="2" name="Picture 1" descr="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85" y="2362227"/>
            <a:ext cx="2336827" cy="2336827"/>
          </a:xfrm>
          <a:prstGeom prst="rect">
            <a:avLst/>
          </a:prstGeom>
        </p:spPr>
      </p:pic>
      <p:pic>
        <p:nvPicPr>
          <p:cNvPr id="6" name="Picture 5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096" y="4956232"/>
            <a:ext cx="3078515" cy="849640"/>
          </a:xfrm>
          <a:prstGeom prst="rect">
            <a:avLst/>
          </a:prstGeom>
        </p:spPr>
      </p:pic>
      <p:sp>
        <p:nvSpPr>
          <p:cNvPr id="7" name="标题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19117" y="2213000"/>
            <a:ext cx="2813082" cy="3811314"/>
          </a:xfrm>
          <a:prstGeom prst="rect">
            <a:avLst/>
          </a:prstGeom>
        </p:spPr>
        <p:txBody>
          <a:bodyPr vert="horz" lIns="91440" tIns="45719" rIns="91440" bIns="45719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SimHei" panose="02010609060101010101" pitchFamily="49" charset="-122"/>
                <a:ea typeface="SimHei" panose="02010609060101010101" pitchFamily="49" charset="-122"/>
                <a:cs typeface="+mj-cs"/>
              </a:defRPr>
            </a:lvl1pPr>
          </a:lstStyle>
          <a:p>
            <a:r>
              <a:rPr lang="en-US" altLang="zh-CN" sz="2400" dirty="0">
                <a:latin typeface="+mj-lt"/>
                <a:ea typeface="+mj-ea"/>
              </a:rPr>
              <a:t>-: By :-</a:t>
            </a:r>
            <a:endParaRPr lang="en-US" altLang="zh-CN" sz="2400" dirty="0">
              <a:latin typeface="+mj-lt"/>
              <a:ea typeface="+mj-ea"/>
            </a:endParaRPr>
          </a:p>
          <a:p>
            <a:endParaRPr lang="en-US" altLang="zh-CN" sz="2400" dirty="0">
              <a:latin typeface="+mj-lt"/>
              <a:ea typeface="+mj-ea"/>
            </a:endParaRPr>
          </a:p>
          <a:p>
            <a:r>
              <a:rPr lang="en-US" altLang="zh-CN" sz="2400" dirty="0">
                <a:latin typeface="+mj-lt"/>
                <a:ea typeface="+mj-ea"/>
              </a:rPr>
              <a:t>Varshil Doshi (IT16A09)</a:t>
            </a:r>
            <a:endParaRPr lang="en-US" altLang="zh-CN" sz="2400" dirty="0">
              <a:latin typeface="+mj-lt"/>
              <a:ea typeface="+mj-ea"/>
            </a:endParaRPr>
          </a:p>
          <a:p>
            <a:endParaRPr lang="en-US" altLang="zh-CN" sz="2400" dirty="0">
              <a:latin typeface="+mj-lt"/>
              <a:ea typeface="+mj-ea"/>
            </a:endParaRPr>
          </a:p>
          <a:p>
            <a:endParaRPr lang="en-US" altLang="zh-CN" sz="2400" dirty="0">
              <a:latin typeface="+mj-lt"/>
              <a:ea typeface="+mj-ea"/>
            </a:endParaRPr>
          </a:p>
          <a:p>
            <a:r>
              <a:rPr lang="en-US" altLang="zh-CN" sz="2400" dirty="0">
                <a:latin typeface="+mj-lt"/>
                <a:ea typeface="+mj-ea"/>
              </a:rPr>
              <a:t>-: Guide :-</a:t>
            </a:r>
            <a:endParaRPr lang="en-US" altLang="zh-CN" sz="2400" dirty="0">
              <a:latin typeface="+mj-lt"/>
              <a:ea typeface="+mj-ea"/>
            </a:endParaRPr>
          </a:p>
          <a:p>
            <a:endParaRPr lang="en-US" altLang="zh-CN" sz="2400" dirty="0">
              <a:latin typeface="+mj-lt"/>
              <a:ea typeface="+mj-ea"/>
            </a:endParaRPr>
          </a:p>
          <a:p>
            <a:r>
              <a:rPr lang="en-US" altLang="zh-CN" sz="2400" dirty="0">
                <a:latin typeface="+mj-lt"/>
                <a:ea typeface="+mj-ea"/>
              </a:rPr>
              <a:t>Prof.Jyotika Yadav</a:t>
            </a:r>
            <a:endParaRPr lang="en-US" altLang="zh-CN" sz="2400" dirty="0">
              <a:latin typeface="+mj-lt"/>
              <a:ea typeface="+mj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0187" y="786214"/>
            <a:ext cx="2171630" cy="6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</a:rPr>
              <a:t>Contents</a:t>
            </a:r>
            <a:endParaRPr lang="zh-CN" altLang="en-US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菱形 8"/>
          <p:cNvSpPr/>
          <p:nvPr>
            <p:custDataLst>
              <p:tags r:id="rId2"/>
            </p:custDataLst>
          </p:nvPr>
        </p:nvSpPr>
        <p:spPr>
          <a:xfrm>
            <a:off x="4235330" y="3394107"/>
            <a:ext cx="393392" cy="374654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solidFill>
                <a:srgbClr val="259B7F"/>
              </a:solidFill>
            </a:endParaRPr>
          </a:p>
        </p:txBody>
      </p:sp>
      <p:sp>
        <p:nvSpPr>
          <p:cNvPr id="10" name="文本框 8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15356" y="3362357"/>
            <a:ext cx="546747" cy="45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+mn-lt"/>
                <a:ea typeface="+mn-ea"/>
              </a:rPr>
              <a:t>01</a:t>
            </a:r>
            <a:endParaRPr lang="zh-CN" altLang="en-US" sz="1400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11" name="文本框 8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955436" y="3375057"/>
            <a:ext cx="3252250" cy="45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defPPr>
              <a:defRPr lang="zh-CN"/>
            </a:defPPr>
            <a:lvl1pPr>
              <a:defRPr sz="1800">
                <a:solidFill>
                  <a:schemeClr val="accent1"/>
                </a:solidFill>
                <a:ea typeface="SimHei" panose="02010609060101010101" pitchFamily="49" charset="-122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da-DK" altLang="zh-CN" dirty="0">
                <a:latin typeface="+mn-lt"/>
                <a:ea typeface="+mn-ea"/>
              </a:rPr>
              <a:t>Mission</a:t>
            </a:r>
            <a:endParaRPr lang="da-DK" altLang="zh-CN" dirty="0">
              <a:latin typeface="+mn-lt"/>
              <a:ea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0187" y="786214"/>
            <a:ext cx="2171630" cy="6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</a:rPr>
              <a:t>Contents</a:t>
            </a:r>
            <a:endParaRPr lang="zh-CN" altLang="en-US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菱形 18"/>
          <p:cNvSpPr/>
          <p:nvPr>
            <p:custDataLst>
              <p:tags r:id="rId2"/>
            </p:custDataLst>
          </p:nvPr>
        </p:nvSpPr>
        <p:spPr>
          <a:xfrm>
            <a:off x="4235330" y="2470727"/>
            <a:ext cx="393392" cy="374654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solidFill>
                <a:srgbClr val="259B7F"/>
              </a:solidFill>
            </a:endParaRPr>
          </a:p>
        </p:txBody>
      </p:sp>
      <p:sp>
        <p:nvSpPr>
          <p:cNvPr id="20" name="文本框 8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15356" y="2438977"/>
            <a:ext cx="546747" cy="45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+mn-lt"/>
                <a:ea typeface="+mn-ea"/>
              </a:rPr>
              <a:t>01</a:t>
            </a:r>
            <a:endParaRPr lang="zh-CN" altLang="en-US" sz="1400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1" name="文本框 8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955436" y="2451677"/>
            <a:ext cx="3252250" cy="45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defPPr>
              <a:defRPr lang="zh-CN"/>
            </a:defPPr>
            <a:lvl1pPr>
              <a:defRPr sz="1800">
                <a:solidFill>
                  <a:schemeClr val="accent1"/>
                </a:solidFill>
                <a:ea typeface="SimHei" panose="02010609060101010101" pitchFamily="49" charset="-122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da-DK" altLang="zh-CN" dirty="0">
                <a:latin typeface="+mn-lt"/>
                <a:ea typeface="+mn-ea"/>
              </a:rPr>
              <a:t>Mission</a:t>
            </a:r>
            <a:endParaRPr lang="da-DK" altLang="zh-CN" dirty="0">
              <a:latin typeface="+mn-lt"/>
              <a:ea typeface="+mn-ea"/>
            </a:endParaRPr>
          </a:p>
        </p:txBody>
      </p:sp>
      <p:sp>
        <p:nvSpPr>
          <p:cNvPr id="23" name="菱形 22"/>
          <p:cNvSpPr/>
          <p:nvPr>
            <p:custDataLst>
              <p:tags r:id="rId5"/>
            </p:custDataLst>
          </p:nvPr>
        </p:nvSpPr>
        <p:spPr>
          <a:xfrm>
            <a:off x="4235330" y="4178929"/>
            <a:ext cx="393392" cy="374654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solidFill>
                <a:srgbClr val="259B7F"/>
              </a:solidFill>
            </a:endParaRPr>
          </a:p>
        </p:txBody>
      </p:sp>
      <p:sp>
        <p:nvSpPr>
          <p:cNvPr id="24" name="文本框 8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15356" y="4147179"/>
            <a:ext cx="546747" cy="45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+mn-lt"/>
                <a:ea typeface="+mn-ea"/>
              </a:rPr>
              <a:t>02</a:t>
            </a:r>
            <a:endParaRPr lang="zh-CN" altLang="en-US" sz="1400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5" name="文本框 8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955436" y="4159879"/>
            <a:ext cx="3252250" cy="45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defPPr>
              <a:defRPr lang="zh-CN"/>
            </a:defPPr>
            <a:lvl1pPr>
              <a:defRPr sz="1800">
                <a:solidFill>
                  <a:schemeClr val="accent1"/>
                </a:solidFill>
                <a:ea typeface="SimHei" panose="02010609060101010101" pitchFamily="49" charset="-122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da-DK" altLang="zh-CN" dirty="0">
                <a:latin typeface="+mn-lt"/>
                <a:ea typeface="+mn-ea"/>
              </a:rPr>
              <a:t>Vision</a:t>
            </a:r>
            <a:endParaRPr lang="da-DK" altLang="zh-CN" dirty="0">
              <a:latin typeface="+mn-lt"/>
              <a:ea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0187" y="786214"/>
            <a:ext cx="2171630" cy="6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</a:rPr>
              <a:t>Contents</a:t>
            </a:r>
            <a:endParaRPr lang="zh-CN" altLang="en-US" sz="36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4235330" y="2340364"/>
            <a:ext cx="3972357" cy="463555"/>
            <a:chOff x="2502184" y="2675306"/>
            <a:chExt cx="3783112" cy="463550"/>
          </a:xfrm>
        </p:grpSpPr>
        <p:sp>
          <p:nvSpPr>
            <p:cNvPr id="20" name="菱形 19"/>
            <p:cNvSpPr/>
            <p:nvPr>
              <p:custDataLst>
                <p:tags r:id="rId3"/>
              </p:custDataLst>
            </p:nvPr>
          </p:nvSpPr>
          <p:spPr>
            <a:xfrm>
              <a:off x="2502184" y="2707056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21" name="文本框 8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673634" y="2675306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01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文本框 85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187984" y="2688006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Mission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6"/>
            </p:custDataLst>
          </p:nvPr>
        </p:nvGrpSpPr>
        <p:grpSpPr>
          <a:xfrm>
            <a:off x="4235330" y="3636183"/>
            <a:ext cx="3972357" cy="463555"/>
            <a:chOff x="2502184" y="3868838"/>
            <a:chExt cx="3783112" cy="463550"/>
          </a:xfrm>
        </p:grpSpPr>
        <p:sp>
          <p:nvSpPr>
            <p:cNvPr id="28" name="菱形 27"/>
            <p:cNvSpPr/>
            <p:nvPr>
              <p:custDataLst>
                <p:tags r:id="rId7"/>
              </p:custDataLst>
            </p:nvPr>
          </p:nvSpPr>
          <p:spPr>
            <a:xfrm>
              <a:off x="2502184" y="3900588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29" name="文本框 84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73634" y="3868838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02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文本框 85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87984" y="3881538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Vision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10"/>
            </p:custDataLst>
          </p:nvPr>
        </p:nvGrpSpPr>
        <p:grpSpPr>
          <a:xfrm>
            <a:off x="4235330" y="4932002"/>
            <a:ext cx="3972357" cy="463555"/>
            <a:chOff x="2502184" y="5103645"/>
            <a:chExt cx="3783112" cy="463550"/>
          </a:xfrm>
        </p:grpSpPr>
        <p:sp>
          <p:nvSpPr>
            <p:cNvPr id="32" name="菱形 31"/>
            <p:cNvSpPr/>
            <p:nvPr>
              <p:custDataLst>
                <p:tags r:id="rId11"/>
              </p:custDataLst>
            </p:nvPr>
          </p:nvSpPr>
          <p:spPr>
            <a:xfrm>
              <a:off x="2502184" y="5135395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33" name="文本框 84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673634" y="5103645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03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文本框 85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87984" y="5116345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Strategy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</p:spTree>
    <p:custDataLst>
      <p:tags r:id="rId1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0187" y="786214"/>
            <a:ext cx="2171630" cy="6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</a:rPr>
              <a:t>Contents</a:t>
            </a:r>
            <a:endParaRPr lang="zh-CN" altLang="en-US" sz="36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2094767" y="2340364"/>
            <a:ext cx="3972357" cy="463555"/>
            <a:chOff x="2502184" y="2675306"/>
            <a:chExt cx="3783112" cy="463550"/>
          </a:xfrm>
        </p:grpSpPr>
        <p:sp>
          <p:nvSpPr>
            <p:cNvPr id="24" name="菱形 23"/>
            <p:cNvSpPr/>
            <p:nvPr>
              <p:custDataLst>
                <p:tags r:id="rId3"/>
              </p:custDataLst>
            </p:nvPr>
          </p:nvSpPr>
          <p:spPr>
            <a:xfrm>
              <a:off x="2502184" y="2707056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25" name="文本框 8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673634" y="2675306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01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文本框 85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187984" y="2688006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Mission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6"/>
            </p:custDataLst>
          </p:nvPr>
        </p:nvGrpSpPr>
        <p:grpSpPr>
          <a:xfrm>
            <a:off x="6315392" y="2340364"/>
            <a:ext cx="3996523" cy="463555"/>
            <a:chOff x="2502184" y="5103645"/>
            <a:chExt cx="3781799" cy="463550"/>
          </a:xfrm>
        </p:grpSpPr>
        <p:sp>
          <p:nvSpPr>
            <p:cNvPr id="28" name="菱形 27"/>
            <p:cNvSpPr/>
            <p:nvPr>
              <p:custDataLst>
                <p:tags r:id="rId7"/>
              </p:custDataLst>
            </p:nvPr>
          </p:nvSpPr>
          <p:spPr>
            <a:xfrm>
              <a:off x="2502184" y="5135395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29" name="文本框 84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73634" y="5103645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04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文本框 85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87983" y="5116345"/>
              <a:ext cx="309600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Plan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10"/>
            </p:custDataLst>
          </p:nvPr>
        </p:nvGrpSpPr>
        <p:grpSpPr>
          <a:xfrm>
            <a:off x="2094767" y="3636183"/>
            <a:ext cx="3972357" cy="463555"/>
            <a:chOff x="2502184" y="3868838"/>
            <a:chExt cx="3783112" cy="463550"/>
          </a:xfrm>
        </p:grpSpPr>
        <p:sp>
          <p:nvSpPr>
            <p:cNvPr id="32" name="菱形 31"/>
            <p:cNvSpPr/>
            <p:nvPr>
              <p:custDataLst>
                <p:tags r:id="rId11"/>
              </p:custDataLst>
            </p:nvPr>
          </p:nvSpPr>
          <p:spPr>
            <a:xfrm>
              <a:off x="2502184" y="3900588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33" name="文本框 84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673634" y="3868838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02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文本框 85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87984" y="3881538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Vision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14"/>
            </p:custDataLst>
          </p:nvPr>
        </p:nvGrpSpPr>
        <p:grpSpPr>
          <a:xfrm>
            <a:off x="2094767" y="4932002"/>
            <a:ext cx="3972357" cy="463555"/>
            <a:chOff x="2502184" y="5103645"/>
            <a:chExt cx="3783112" cy="463550"/>
          </a:xfrm>
        </p:grpSpPr>
        <p:sp>
          <p:nvSpPr>
            <p:cNvPr id="40" name="菱形 39"/>
            <p:cNvSpPr/>
            <p:nvPr>
              <p:custDataLst>
                <p:tags r:id="rId15"/>
              </p:custDataLst>
            </p:nvPr>
          </p:nvSpPr>
          <p:spPr>
            <a:xfrm>
              <a:off x="2502184" y="5135395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41" name="文本框 84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673634" y="5103645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03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文本框 85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187984" y="5116345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Strategy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</p:spTree>
    <p:custDataLst>
      <p:tags r:id="rId1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0187" y="786214"/>
            <a:ext cx="2171630" cy="6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</a:rPr>
              <a:t>Contents</a:t>
            </a:r>
            <a:endParaRPr lang="zh-CN" altLang="en-US" sz="36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31" name="组合 30"/>
          <p:cNvGrpSpPr/>
          <p:nvPr>
            <p:custDataLst>
              <p:tags r:id="rId2"/>
            </p:custDataLst>
          </p:nvPr>
        </p:nvGrpSpPr>
        <p:grpSpPr>
          <a:xfrm>
            <a:off x="2094767" y="2340364"/>
            <a:ext cx="3972357" cy="463555"/>
            <a:chOff x="2502184" y="2675306"/>
            <a:chExt cx="3783112" cy="463550"/>
          </a:xfrm>
        </p:grpSpPr>
        <p:sp>
          <p:nvSpPr>
            <p:cNvPr id="32" name="菱形 31"/>
            <p:cNvSpPr/>
            <p:nvPr>
              <p:custDataLst>
                <p:tags r:id="rId3"/>
              </p:custDataLst>
            </p:nvPr>
          </p:nvSpPr>
          <p:spPr>
            <a:xfrm>
              <a:off x="2502184" y="2707056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33" name="文本框 8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673634" y="2675306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01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文本框 85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187984" y="2688006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Mission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35" name="组合 34"/>
          <p:cNvGrpSpPr/>
          <p:nvPr>
            <p:custDataLst>
              <p:tags r:id="rId6"/>
            </p:custDataLst>
          </p:nvPr>
        </p:nvGrpSpPr>
        <p:grpSpPr>
          <a:xfrm>
            <a:off x="6315392" y="2340364"/>
            <a:ext cx="3996523" cy="463555"/>
            <a:chOff x="2502184" y="5103645"/>
            <a:chExt cx="3781799" cy="463550"/>
          </a:xfrm>
        </p:grpSpPr>
        <p:sp>
          <p:nvSpPr>
            <p:cNvPr id="36" name="菱形 35"/>
            <p:cNvSpPr/>
            <p:nvPr>
              <p:custDataLst>
                <p:tags r:id="rId7"/>
              </p:custDataLst>
            </p:nvPr>
          </p:nvSpPr>
          <p:spPr>
            <a:xfrm>
              <a:off x="2502184" y="5135395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37" name="文本框 84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73634" y="5103645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04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文本框 85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87983" y="5116345"/>
              <a:ext cx="309600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Plan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10"/>
            </p:custDataLst>
          </p:nvPr>
        </p:nvGrpSpPr>
        <p:grpSpPr>
          <a:xfrm>
            <a:off x="2094767" y="3636183"/>
            <a:ext cx="3972357" cy="463555"/>
            <a:chOff x="2502184" y="3868838"/>
            <a:chExt cx="3783112" cy="463550"/>
          </a:xfrm>
        </p:grpSpPr>
        <p:sp>
          <p:nvSpPr>
            <p:cNvPr id="40" name="菱形 39"/>
            <p:cNvSpPr/>
            <p:nvPr>
              <p:custDataLst>
                <p:tags r:id="rId11"/>
              </p:custDataLst>
            </p:nvPr>
          </p:nvSpPr>
          <p:spPr>
            <a:xfrm>
              <a:off x="2502184" y="3900588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41" name="文本框 84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673634" y="3868838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02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文本框 85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87984" y="3881538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Vision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14"/>
            </p:custDataLst>
          </p:nvPr>
        </p:nvGrpSpPr>
        <p:grpSpPr>
          <a:xfrm>
            <a:off x="6315392" y="3636183"/>
            <a:ext cx="3996523" cy="463555"/>
            <a:chOff x="2502184" y="5103645"/>
            <a:chExt cx="3781799" cy="463550"/>
          </a:xfrm>
        </p:grpSpPr>
        <p:sp>
          <p:nvSpPr>
            <p:cNvPr id="44" name="菱形 43"/>
            <p:cNvSpPr/>
            <p:nvPr>
              <p:custDataLst>
                <p:tags r:id="rId15"/>
              </p:custDataLst>
            </p:nvPr>
          </p:nvSpPr>
          <p:spPr>
            <a:xfrm>
              <a:off x="2502184" y="5135395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45" name="文本框 84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673634" y="5103645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05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文本框 85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187983" y="5116345"/>
              <a:ext cx="309600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Team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18"/>
            </p:custDataLst>
          </p:nvPr>
        </p:nvGrpSpPr>
        <p:grpSpPr>
          <a:xfrm>
            <a:off x="2094767" y="4932002"/>
            <a:ext cx="3972357" cy="463555"/>
            <a:chOff x="2502184" y="5103645"/>
            <a:chExt cx="3783112" cy="463550"/>
          </a:xfrm>
        </p:grpSpPr>
        <p:sp>
          <p:nvSpPr>
            <p:cNvPr id="48" name="菱形 47"/>
            <p:cNvSpPr/>
            <p:nvPr>
              <p:custDataLst>
                <p:tags r:id="rId19"/>
              </p:custDataLst>
            </p:nvPr>
          </p:nvSpPr>
          <p:spPr>
            <a:xfrm>
              <a:off x="2502184" y="5135395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49" name="文本框 84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673634" y="5103645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03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文本框 85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187984" y="5116345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Strategy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</p:spTree>
    <p:custDataLst>
      <p:tags r:id="rId2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0187" y="786214"/>
            <a:ext cx="2171630" cy="6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latin typeface="+mj-lt"/>
                <a:ea typeface="+mj-ea"/>
                <a:cs typeface="+mj-cs"/>
              </a:rPr>
              <a:t>Contents</a:t>
            </a:r>
            <a:endParaRPr lang="zh-CN" altLang="en-US" sz="36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2094767" y="2340364"/>
            <a:ext cx="3972357" cy="463555"/>
            <a:chOff x="2502184" y="2675306"/>
            <a:chExt cx="3783112" cy="463550"/>
          </a:xfrm>
        </p:grpSpPr>
        <p:sp>
          <p:nvSpPr>
            <p:cNvPr id="12" name="菱形 11"/>
            <p:cNvSpPr/>
            <p:nvPr>
              <p:custDataLst>
                <p:tags r:id="rId3"/>
              </p:custDataLst>
            </p:nvPr>
          </p:nvSpPr>
          <p:spPr>
            <a:xfrm>
              <a:off x="2502184" y="2707056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13" name="文本框 8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673634" y="2675306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01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文本框 85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187984" y="2688006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Mission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6315392" y="2340364"/>
            <a:ext cx="3996523" cy="463555"/>
            <a:chOff x="2502184" y="5103645"/>
            <a:chExt cx="3781799" cy="463550"/>
          </a:xfrm>
        </p:grpSpPr>
        <p:sp>
          <p:nvSpPr>
            <p:cNvPr id="19" name="菱形 18"/>
            <p:cNvSpPr/>
            <p:nvPr>
              <p:custDataLst>
                <p:tags r:id="rId7"/>
              </p:custDataLst>
            </p:nvPr>
          </p:nvSpPr>
          <p:spPr>
            <a:xfrm>
              <a:off x="2502184" y="5135395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20" name="文本框 84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73634" y="5103645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04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文本框 85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87983" y="5116345"/>
              <a:ext cx="309600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Plan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0"/>
            </p:custDataLst>
          </p:nvPr>
        </p:nvGrpSpPr>
        <p:grpSpPr>
          <a:xfrm>
            <a:off x="2094767" y="3636183"/>
            <a:ext cx="3972357" cy="463555"/>
            <a:chOff x="2502184" y="3868838"/>
            <a:chExt cx="3783112" cy="463550"/>
          </a:xfrm>
        </p:grpSpPr>
        <p:sp>
          <p:nvSpPr>
            <p:cNvPr id="15" name="菱形 14"/>
            <p:cNvSpPr/>
            <p:nvPr>
              <p:custDataLst>
                <p:tags r:id="rId11"/>
              </p:custDataLst>
            </p:nvPr>
          </p:nvSpPr>
          <p:spPr>
            <a:xfrm>
              <a:off x="2502184" y="3900588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16" name="文本框 84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673634" y="3868838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02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文本框 85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87984" y="3881538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Vision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4"/>
            </p:custDataLst>
          </p:nvPr>
        </p:nvGrpSpPr>
        <p:grpSpPr>
          <a:xfrm>
            <a:off x="6315392" y="3636183"/>
            <a:ext cx="3996523" cy="463555"/>
            <a:chOff x="2502184" y="5103645"/>
            <a:chExt cx="3781799" cy="463550"/>
          </a:xfrm>
        </p:grpSpPr>
        <p:sp>
          <p:nvSpPr>
            <p:cNvPr id="23" name="菱形 22"/>
            <p:cNvSpPr/>
            <p:nvPr>
              <p:custDataLst>
                <p:tags r:id="rId15"/>
              </p:custDataLst>
            </p:nvPr>
          </p:nvSpPr>
          <p:spPr>
            <a:xfrm>
              <a:off x="2502184" y="5135395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24" name="文本框 84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673634" y="5103645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05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文本框 85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187983" y="5116345"/>
              <a:ext cx="309600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Team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18"/>
            </p:custDataLst>
          </p:nvPr>
        </p:nvGrpSpPr>
        <p:grpSpPr>
          <a:xfrm>
            <a:off x="2094767" y="4932002"/>
            <a:ext cx="3972357" cy="463555"/>
            <a:chOff x="2502184" y="5103645"/>
            <a:chExt cx="3783112" cy="463550"/>
          </a:xfrm>
        </p:grpSpPr>
        <p:sp>
          <p:nvSpPr>
            <p:cNvPr id="9" name="菱形 8"/>
            <p:cNvSpPr/>
            <p:nvPr>
              <p:custDataLst>
                <p:tags r:id="rId19"/>
              </p:custDataLst>
            </p:nvPr>
          </p:nvSpPr>
          <p:spPr>
            <a:xfrm>
              <a:off x="2502184" y="5135395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10" name="文本框 84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673634" y="5103645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03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文本框 85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187984" y="5116345"/>
              <a:ext cx="3097312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Strategy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22"/>
            </p:custDataLst>
          </p:nvPr>
        </p:nvGrpSpPr>
        <p:grpSpPr>
          <a:xfrm>
            <a:off x="6315392" y="4932002"/>
            <a:ext cx="3996523" cy="463555"/>
            <a:chOff x="2502184" y="5103645"/>
            <a:chExt cx="3781799" cy="463550"/>
          </a:xfrm>
        </p:grpSpPr>
        <p:sp>
          <p:nvSpPr>
            <p:cNvPr id="27" name="菱形 26"/>
            <p:cNvSpPr/>
            <p:nvPr>
              <p:custDataLst>
                <p:tags r:id="rId23"/>
              </p:custDataLst>
            </p:nvPr>
          </p:nvSpPr>
          <p:spPr>
            <a:xfrm>
              <a:off x="2502184" y="5135395"/>
              <a:ext cx="374650" cy="37465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>
                <a:solidFill>
                  <a:srgbClr val="259B7F"/>
                </a:solidFill>
              </a:endParaRPr>
            </a:p>
          </p:txBody>
        </p:sp>
        <p:sp>
          <p:nvSpPr>
            <p:cNvPr id="28" name="文本框 84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673634" y="5103645"/>
              <a:ext cx="520700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  <a:ea typeface="+mn-ea"/>
                </a:rPr>
                <a:t>06</a:t>
              </a:r>
              <a:endParaRPr lang="zh-CN" altLang="en-US" sz="14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文本框 85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187984" y="5116345"/>
              <a:ext cx="3095999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rmAutofit/>
            </a:bodyPr>
            <a:lstStyle>
              <a:defPPr>
                <a:defRPr lang="zh-CN"/>
              </a:defPPr>
              <a:lvl1pPr>
                <a:defRPr sz="1800">
                  <a:solidFill>
                    <a:schemeClr val="accent1"/>
                  </a:solidFill>
                  <a:ea typeface="SimHei" panose="02010609060101010101" pitchFamily="49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</a:defRPr>
              </a:lvl2pPr>
              <a:lvl3pPr marL="1143000" indent="-228600">
                <a:defRPr>
                  <a:latin typeface="Calibri" panose="020F0502020204030204" pitchFamily="34" charset="0"/>
                </a:defRPr>
              </a:lvl3pPr>
              <a:lvl4pPr marL="1600200" indent="-228600">
                <a:defRPr>
                  <a:latin typeface="Calibri" panose="020F0502020204030204" pitchFamily="34" charset="0"/>
                </a:defRPr>
              </a:lvl4pPr>
              <a:lvl5pPr marL="2057400" indent="-228600">
                <a:defRPr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</a:defRPr>
              </a:lvl9pPr>
            </a:lstStyle>
            <a:p>
              <a:r>
                <a:rPr lang="da-DK" altLang="zh-CN" dirty="0">
                  <a:latin typeface="+mn-lt"/>
                  <a:ea typeface="+mn-ea"/>
                </a:rPr>
                <a:t>Results</a:t>
              </a:r>
              <a:endParaRPr lang="da-DK" altLang="zh-CN" dirty="0">
                <a:latin typeface="+mn-lt"/>
                <a:ea typeface="+mn-ea"/>
              </a:endParaRPr>
            </a:p>
          </p:txBody>
        </p:sp>
      </p:grpSp>
    </p:spTree>
    <p:custDataLst>
      <p:tags r:id="rId2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ea typeface="+mj-ea"/>
              </a:rPr>
              <a:t>Annual Report</a:t>
            </a: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</a:rPr>
              <a:t>Company Name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074282" y="3465949"/>
            <a:ext cx="935446" cy="835829"/>
          </a:xfrm>
          <a:prstGeom prst="rect">
            <a:avLst/>
          </a:prstGeom>
        </p:spPr>
        <p:txBody>
          <a:bodyPr wrap="square" lIns="0" tIns="0" rIns="0" bIns="0" anchor="ctr">
            <a:normAutofit fontScale="90000"/>
          </a:bodyPr>
          <a:lstStyle>
            <a:defPPr>
              <a:defRPr lang="zh-CN"/>
            </a:defPPr>
            <a:lvl1pPr marL="0" indent="0" algn="ctr" defTabSz="914400" eaLnBrk="1" latinLnBrk="0" hangingPunct="1">
              <a:spcBef>
                <a:spcPts val="0"/>
              </a:spcBef>
              <a:spcAft>
                <a:spcPts val="0"/>
              </a:spcAft>
              <a:buClr>
                <a:srgbClr val="963B22"/>
              </a:buClr>
              <a:buSzPct val="60000"/>
              <a:buFont typeface="Wingdings" panose="05000000000000000000" pitchFamily="2" charset="2"/>
              <a:buNone/>
              <a:defRPr sz="6000" b="1" baseline="0">
                <a:solidFill>
                  <a:schemeClr val="accent1">
                    <a:lumMod val="75000"/>
                  </a:schemeClr>
                </a:solidFill>
                <a:ea typeface="Microsoft YaHei" panose="020B0503020204020204" pitchFamily="34" charset="-122"/>
              </a:defRPr>
            </a:lvl1pPr>
            <a:lvl2pPr marL="357505" indent="-285750" algn="just" defTabSz="91440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600" baseline="0">
                <a:solidFill>
                  <a:srgbClr val="7D7D7D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>
                <a:latin typeface="+mn-lt"/>
                <a:ea typeface="+mn-ea"/>
              </a:rPr>
              <a:t>01</a:t>
            </a:r>
            <a:endParaRPr lang="zh-CN" altLang="en-US" dirty="0"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ea typeface="+mj-ea"/>
              </a:rPr>
              <a:t>Financial Performance</a:t>
            </a: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3" b="10713"/>
          <a:stretch>
            <a:fillRect/>
          </a:stretch>
        </p:blipFill>
        <p:spPr/>
      </p:pic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</a:rPr>
              <a:t>Revenues grew by 10%, earnings grew by 12%.</a:t>
            </a:r>
            <a:endParaRPr lang="zh-CN" altLang="en-US" dirty="0">
              <a:latin typeface="+mn-lt"/>
              <a:ea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80387" y="492616"/>
            <a:ext cx="7831227" cy="65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+mj-lt"/>
                <a:ea typeface="+mj-ea"/>
                <a:cs typeface="+mj-cs"/>
              </a:rPr>
              <a:t>Organization</a:t>
            </a:r>
            <a:endParaRPr lang="zh-CN" altLang="en-US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766852" y="1757102"/>
            <a:ext cx="4278935" cy="455412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618" r="-56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6623727" y="1757102"/>
            <a:ext cx="3801422" cy="245895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1081" b="-64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9" name="TextBox 1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623727" y="4216063"/>
            <a:ext cx="3801422" cy="209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1800" dirty="0">
                <a:latin typeface="+mn-lt"/>
                <a:ea typeface="+mn-ea"/>
              </a:rPr>
              <a:t>100 new employees were added to support US operations. </a:t>
            </a:r>
            <a:endParaRPr lang="zh-CN" altLang="en-US" sz="1800" dirty="0">
              <a:latin typeface="+mn-lt"/>
              <a:ea typeface="+mn-ea"/>
            </a:endParaRPr>
          </a:p>
        </p:txBody>
      </p:sp>
    </p:spTree>
    <p:custDataLst>
      <p:tags r:id="rId7"/>
    </p:custDataLst>
  </p:cSld>
  <p:clrMapOvr>
    <a:masterClrMapping/>
  </p:clrMapOvr>
  <p:transition spd="slow" advTm="4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KSO_GT1"/>
          <p:cNvSpPr/>
          <p:nvPr>
            <p:custDataLst>
              <p:tags r:id="rId1"/>
            </p:custDataLst>
          </p:nvPr>
        </p:nvSpPr>
        <p:spPr>
          <a:xfrm>
            <a:off x="7834382" y="2935257"/>
            <a:ext cx="1491955" cy="1287138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Start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7" name="等腰三角形 7"/>
          <p:cNvSpPr/>
          <p:nvPr>
            <p:custDataLst>
              <p:tags r:id="rId2"/>
            </p:custDataLst>
          </p:nvPr>
        </p:nvSpPr>
        <p:spPr>
          <a:xfrm rot="5400000">
            <a:off x="2786578" y="3517312"/>
            <a:ext cx="281204" cy="123026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3081" name="KSO_GT1.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07435" y="2928503"/>
            <a:ext cx="4356905" cy="1300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Setup local office 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99" name="等腰三角形 7"/>
          <p:cNvSpPr/>
          <p:nvPr>
            <p:custDataLst>
              <p:tags r:id="rId4"/>
            </p:custDataLst>
          </p:nvPr>
        </p:nvSpPr>
        <p:spPr>
          <a:xfrm rot="5400000">
            <a:off x="2956623" y="3517312"/>
            <a:ext cx="281204" cy="123026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981153" y="411697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en-US" altLang="zh-CN" dirty="0"/>
              <a:t>Process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j-lt"/>
                <a:ea typeface="+mj-ea"/>
                <a:sym typeface="+mn-ea"/>
              </a:rPr>
              <a:t>Serverless Document Publishing Application</a:t>
            </a: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This is simple Web-Application..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This Web-Application is used for create Resume &amp; NewsLetter using readymade Templates &amp; Structure which are created by admin in this system..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There are two most usefull concept in this application </a:t>
            </a:r>
            <a:endParaRPr lang="en-US" altLang="zh-CN" dirty="0">
              <a:latin typeface="+mn-lt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+mn-lt"/>
                <a:ea typeface="+mn-ea"/>
              </a:rPr>
              <a:t>1) Serverless</a:t>
            </a:r>
            <a:endParaRPr lang="en-US" altLang="zh-CN" dirty="0">
              <a:latin typeface="+mn-lt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+mn-lt"/>
                <a:ea typeface="+mn-ea"/>
              </a:rPr>
              <a:t>2) MicroService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KSO_GT1"/>
          <p:cNvSpPr/>
          <p:nvPr>
            <p:custDataLst>
              <p:tags r:id="rId1"/>
            </p:custDataLst>
          </p:nvPr>
        </p:nvSpPr>
        <p:spPr>
          <a:xfrm>
            <a:off x="7587614" y="2359386"/>
            <a:ext cx="1022463" cy="88209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Start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7" name="等腰三角形 7"/>
          <p:cNvSpPr/>
          <p:nvPr>
            <p:custDataLst>
              <p:tags r:id="rId2"/>
            </p:custDataLst>
          </p:nvPr>
        </p:nvSpPr>
        <p:spPr>
          <a:xfrm rot="5400000">
            <a:off x="3527722" y="2758279"/>
            <a:ext cx="192713" cy="84312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3081" name="KSO_GT1.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924803" y="2354757"/>
            <a:ext cx="3546279" cy="891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Setup local office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99" name="等腰三角形 7"/>
          <p:cNvSpPr/>
          <p:nvPr>
            <p:custDataLst>
              <p:tags r:id="rId4"/>
            </p:custDataLst>
          </p:nvPr>
        </p:nvSpPr>
        <p:spPr>
          <a:xfrm rot="5400000">
            <a:off x="3644256" y="2758279"/>
            <a:ext cx="192713" cy="84312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13" name="KSO_GT1"/>
          <p:cNvSpPr/>
          <p:nvPr>
            <p:custDataLst>
              <p:tags r:id="rId5"/>
            </p:custDataLst>
          </p:nvPr>
        </p:nvSpPr>
        <p:spPr>
          <a:xfrm>
            <a:off x="7587614" y="3911691"/>
            <a:ext cx="1022463" cy="88209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 entry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等腰三角形 7"/>
          <p:cNvSpPr/>
          <p:nvPr>
            <p:custDataLst>
              <p:tags r:id="rId6"/>
            </p:custDataLst>
          </p:nvPr>
        </p:nvSpPr>
        <p:spPr>
          <a:xfrm rot="5400000">
            <a:off x="3527722" y="4310584"/>
            <a:ext cx="192713" cy="84312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15" name="KSO_GT1.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924803" y="3907062"/>
            <a:ext cx="3546279" cy="891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Sell products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16" name="等腰三角形 7"/>
          <p:cNvSpPr/>
          <p:nvPr>
            <p:custDataLst>
              <p:tags r:id="rId8"/>
            </p:custDataLst>
          </p:nvPr>
        </p:nvSpPr>
        <p:spPr>
          <a:xfrm rot="5400000">
            <a:off x="3644256" y="4310584"/>
            <a:ext cx="192713" cy="84312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1981153" y="411697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da-DK" altLang="zh-CN" dirty="0"/>
              <a:t>Process</a:t>
            </a:r>
            <a:endParaRPr lang="zh-CN" altLang="en-US" dirty="0"/>
          </a:p>
        </p:txBody>
      </p:sp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KSO_GT1"/>
          <p:cNvSpPr/>
          <p:nvPr>
            <p:custDataLst>
              <p:tags r:id="rId1"/>
            </p:custDataLst>
          </p:nvPr>
        </p:nvSpPr>
        <p:spPr>
          <a:xfrm>
            <a:off x="7386560" y="2020783"/>
            <a:ext cx="884645" cy="763200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Start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7" name="等腰三角形 7"/>
          <p:cNvSpPr/>
          <p:nvPr>
            <p:custDataLst>
              <p:tags r:id="rId2"/>
            </p:custDataLst>
          </p:nvPr>
        </p:nvSpPr>
        <p:spPr>
          <a:xfrm rot="5400000">
            <a:off x="3873900" y="2365909"/>
            <a:ext cx="166738" cy="72948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3081" name="KSO_GT1.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17458" y="2016778"/>
            <a:ext cx="3068276" cy="77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Setup local office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99" name="等腰三角形 7"/>
          <p:cNvSpPr/>
          <p:nvPr>
            <p:custDataLst>
              <p:tags r:id="rId4"/>
            </p:custDataLst>
          </p:nvPr>
        </p:nvSpPr>
        <p:spPr>
          <a:xfrm rot="5400000">
            <a:off x="3974726" y="2365909"/>
            <a:ext cx="166738" cy="72948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13" name="KSO_GT1"/>
          <p:cNvSpPr/>
          <p:nvPr>
            <p:custDataLst>
              <p:tags r:id="rId5"/>
            </p:custDataLst>
          </p:nvPr>
        </p:nvSpPr>
        <p:spPr>
          <a:xfrm>
            <a:off x="7386560" y="3435261"/>
            <a:ext cx="884645" cy="763200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 entry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等腰三角形 7"/>
          <p:cNvSpPr/>
          <p:nvPr>
            <p:custDataLst>
              <p:tags r:id="rId6"/>
            </p:custDataLst>
          </p:nvPr>
        </p:nvSpPr>
        <p:spPr>
          <a:xfrm rot="5400000">
            <a:off x="3873900" y="3780387"/>
            <a:ext cx="166738" cy="72948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15" name="KSO_GT1.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17458" y="3431256"/>
            <a:ext cx="3068276" cy="77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Sell products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16" name="等腰三角形 7"/>
          <p:cNvSpPr/>
          <p:nvPr>
            <p:custDataLst>
              <p:tags r:id="rId8"/>
            </p:custDataLst>
          </p:nvPr>
        </p:nvSpPr>
        <p:spPr>
          <a:xfrm rot="5400000">
            <a:off x="3974726" y="3780387"/>
            <a:ext cx="166738" cy="72948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18" name="KSO_GT1"/>
          <p:cNvSpPr/>
          <p:nvPr>
            <p:custDataLst>
              <p:tags r:id="rId9"/>
            </p:custDataLst>
          </p:nvPr>
        </p:nvSpPr>
        <p:spPr>
          <a:xfrm>
            <a:off x="7386560" y="4849741"/>
            <a:ext cx="884645" cy="763200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Breakeven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等腰三角形 7"/>
          <p:cNvSpPr/>
          <p:nvPr>
            <p:custDataLst>
              <p:tags r:id="rId10"/>
            </p:custDataLst>
          </p:nvPr>
        </p:nvSpPr>
        <p:spPr>
          <a:xfrm rot="5400000">
            <a:off x="3873900" y="5194867"/>
            <a:ext cx="166738" cy="72948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20" name="KSO_GT1.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217458" y="4845736"/>
            <a:ext cx="3068276" cy="77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Revenues breakeven with costs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21" name="等腰三角形 7"/>
          <p:cNvSpPr/>
          <p:nvPr>
            <p:custDataLst>
              <p:tags r:id="rId12"/>
            </p:custDataLst>
          </p:nvPr>
        </p:nvSpPr>
        <p:spPr>
          <a:xfrm rot="5400000">
            <a:off x="3974726" y="5194867"/>
            <a:ext cx="166738" cy="72948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5715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1981153" y="411697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da-DK" altLang="zh-CN" dirty="0"/>
              <a:t>Process</a:t>
            </a:r>
            <a:endParaRPr lang="zh-CN" altLang="en-US" dirty="0"/>
          </a:p>
        </p:txBody>
      </p:sp>
    </p:spTree>
    <p:custDataLst>
      <p:tags r:id="rId1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1981153" y="411697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da-DK" altLang="zh-CN" dirty="0"/>
              <a:t>Process</a:t>
            </a:r>
            <a:endParaRPr lang="zh-CN" altLang="en-US" dirty="0"/>
          </a:p>
        </p:txBody>
      </p:sp>
      <p:sp>
        <p:nvSpPr>
          <p:cNvPr id="34" name="KSO_GT1"/>
          <p:cNvSpPr/>
          <p:nvPr>
            <p:custDataLst>
              <p:tags r:id="rId2"/>
            </p:custDataLst>
          </p:nvPr>
        </p:nvSpPr>
        <p:spPr>
          <a:xfrm>
            <a:off x="7440205" y="1646421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Start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KSO_GT1.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41120" y="1786368"/>
            <a:ext cx="3479413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Setup local office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37" name="等腰三角形 7"/>
          <p:cNvSpPr/>
          <p:nvPr>
            <p:custDataLst>
              <p:tags r:id="rId4"/>
            </p:custDataLst>
          </p:nvPr>
        </p:nvSpPr>
        <p:spPr>
          <a:xfrm rot="5400000">
            <a:off x="3973557" y="2031902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38" name="等腰三角形 7"/>
          <p:cNvSpPr/>
          <p:nvPr>
            <p:custDataLst>
              <p:tags r:id="rId5"/>
            </p:custDataLst>
          </p:nvPr>
        </p:nvSpPr>
        <p:spPr>
          <a:xfrm rot="5400000">
            <a:off x="4044468" y="2031902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40" name="KSO_GT1"/>
          <p:cNvSpPr/>
          <p:nvPr>
            <p:custDataLst>
              <p:tags r:id="rId6"/>
            </p:custDataLst>
          </p:nvPr>
        </p:nvSpPr>
        <p:spPr>
          <a:xfrm>
            <a:off x="7440205" y="2801808"/>
            <a:ext cx="745257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 fontScale="925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 entry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KSO_GT1.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40709" y="2941755"/>
            <a:ext cx="3479825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Sell products</a:t>
            </a:r>
            <a:endParaRPr lang="zh-CN" altLang="en-US" sz="1600" dirty="0">
              <a:latin typeface="+mn-lt"/>
              <a:ea typeface="+mn-ea"/>
            </a:endParaRPr>
          </a:p>
        </p:txBody>
      </p:sp>
      <p:grpSp>
        <p:nvGrpSpPr>
          <p:cNvPr id="43" name="组合 42"/>
          <p:cNvGrpSpPr/>
          <p:nvPr>
            <p:custDataLst>
              <p:tags r:id="rId8"/>
            </p:custDataLst>
          </p:nvPr>
        </p:nvGrpSpPr>
        <p:grpSpPr>
          <a:xfrm>
            <a:off x="4006539" y="3154309"/>
            <a:ext cx="122213" cy="117263"/>
            <a:chOff x="1091893" y="3311726"/>
            <a:chExt cx="173773" cy="166736"/>
          </a:xfrm>
        </p:grpSpPr>
        <p:sp>
          <p:nvSpPr>
            <p:cNvPr id="44" name="等腰三角形 7"/>
            <p:cNvSpPr/>
            <p:nvPr>
              <p:custDataLst>
                <p:tags r:id="rId9"/>
              </p:custDataLst>
            </p:nvPr>
          </p:nvSpPr>
          <p:spPr>
            <a:xfrm rot="5400000">
              <a:off x="1044998" y="3358621"/>
              <a:ext cx="166736" cy="72946"/>
            </a:xfrm>
            <a:custGeom>
              <a:avLst/>
              <a:gdLst>
                <a:gd name="connsiteX0" fmla="*/ 0 w 468052"/>
                <a:gd name="connsiteY0" fmla="*/ 409546 h 409546"/>
                <a:gd name="connsiteX1" fmla="*/ 234026 w 468052"/>
                <a:gd name="connsiteY1" fmla="*/ 0 h 409546"/>
                <a:gd name="connsiteX2" fmla="*/ 468052 w 468052"/>
                <a:gd name="connsiteY2" fmla="*/ 409546 h 409546"/>
                <a:gd name="connsiteX3" fmla="*/ 0 w 468052"/>
                <a:gd name="connsiteY3" fmla="*/ 409546 h 409546"/>
                <a:gd name="connsiteX0-1" fmla="*/ 0 w 468052"/>
                <a:gd name="connsiteY0-2" fmla="*/ 409546 h 500986"/>
                <a:gd name="connsiteX1-3" fmla="*/ 234026 w 468052"/>
                <a:gd name="connsiteY1-4" fmla="*/ 0 h 500986"/>
                <a:gd name="connsiteX2-5" fmla="*/ 468052 w 468052"/>
                <a:gd name="connsiteY2-6" fmla="*/ 409546 h 500986"/>
                <a:gd name="connsiteX3-7" fmla="*/ 91440 w 468052"/>
                <a:gd name="connsiteY3-8" fmla="*/ 500986 h 500986"/>
                <a:gd name="connsiteX0-9" fmla="*/ 0 w 468052"/>
                <a:gd name="connsiteY0-10" fmla="*/ 409546 h 409546"/>
                <a:gd name="connsiteX1-11" fmla="*/ 234026 w 468052"/>
                <a:gd name="connsiteY1-12" fmla="*/ 0 h 409546"/>
                <a:gd name="connsiteX2-13" fmla="*/ 468052 w 468052"/>
                <a:gd name="connsiteY2-14" fmla="*/ 409546 h 409546"/>
              </a:gdLst>
              <a:ahLst/>
              <a:cxnLst>
                <a:cxn ang="0">
                  <a:pos x="connsiteX0-9" y="connsiteY0-10"/>
                </a:cxn>
                <a:cxn ang="0">
                  <a:pos x="connsiteX1-11" y="connsiteY1-12"/>
                </a:cxn>
                <a:cxn ang="0">
                  <a:pos x="connsiteX2-13" y="connsiteY2-14"/>
                </a:cxn>
              </a:cxnLst>
              <a:rect l="l" t="t" r="r" b="b"/>
              <a:pathLst>
                <a:path w="468052" h="409546">
                  <a:moveTo>
                    <a:pt x="0" y="409546"/>
                  </a:moveTo>
                  <a:lnTo>
                    <a:pt x="234026" y="0"/>
                  </a:lnTo>
                  <a:lnTo>
                    <a:pt x="468052" y="409546"/>
                  </a:ln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kern="0">
                <a:solidFill>
                  <a:sysClr val="window" lastClr="FFFFFF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等腰三角形 7"/>
            <p:cNvSpPr/>
            <p:nvPr>
              <p:custDataLst>
                <p:tags r:id="rId10"/>
              </p:custDataLst>
            </p:nvPr>
          </p:nvSpPr>
          <p:spPr>
            <a:xfrm rot="5400000">
              <a:off x="1145825" y="3358621"/>
              <a:ext cx="166736" cy="72946"/>
            </a:xfrm>
            <a:custGeom>
              <a:avLst/>
              <a:gdLst>
                <a:gd name="connsiteX0" fmla="*/ 0 w 468052"/>
                <a:gd name="connsiteY0" fmla="*/ 409546 h 409546"/>
                <a:gd name="connsiteX1" fmla="*/ 234026 w 468052"/>
                <a:gd name="connsiteY1" fmla="*/ 0 h 409546"/>
                <a:gd name="connsiteX2" fmla="*/ 468052 w 468052"/>
                <a:gd name="connsiteY2" fmla="*/ 409546 h 409546"/>
                <a:gd name="connsiteX3" fmla="*/ 0 w 468052"/>
                <a:gd name="connsiteY3" fmla="*/ 409546 h 409546"/>
                <a:gd name="connsiteX0-1" fmla="*/ 0 w 468052"/>
                <a:gd name="connsiteY0-2" fmla="*/ 409546 h 500986"/>
                <a:gd name="connsiteX1-3" fmla="*/ 234026 w 468052"/>
                <a:gd name="connsiteY1-4" fmla="*/ 0 h 500986"/>
                <a:gd name="connsiteX2-5" fmla="*/ 468052 w 468052"/>
                <a:gd name="connsiteY2-6" fmla="*/ 409546 h 500986"/>
                <a:gd name="connsiteX3-7" fmla="*/ 91440 w 468052"/>
                <a:gd name="connsiteY3-8" fmla="*/ 500986 h 500986"/>
                <a:gd name="connsiteX0-9" fmla="*/ 0 w 468052"/>
                <a:gd name="connsiteY0-10" fmla="*/ 409546 h 409546"/>
                <a:gd name="connsiteX1-11" fmla="*/ 234026 w 468052"/>
                <a:gd name="connsiteY1-12" fmla="*/ 0 h 409546"/>
                <a:gd name="connsiteX2-13" fmla="*/ 468052 w 468052"/>
                <a:gd name="connsiteY2-14" fmla="*/ 409546 h 409546"/>
              </a:gdLst>
              <a:ahLst/>
              <a:cxnLst>
                <a:cxn ang="0">
                  <a:pos x="connsiteX0-9" y="connsiteY0-10"/>
                </a:cxn>
                <a:cxn ang="0">
                  <a:pos x="connsiteX1-11" y="connsiteY1-12"/>
                </a:cxn>
                <a:cxn ang="0">
                  <a:pos x="connsiteX2-13" y="connsiteY2-14"/>
                </a:cxn>
              </a:cxnLst>
              <a:rect l="l" t="t" r="r" b="b"/>
              <a:pathLst>
                <a:path w="468052" h="409546">
                  <a:moveTo>
                    <a:pt x="0" y="409546"/>
                  </a:moveTo>
                  <a:lnTo>
                    <a:pt x="234026" y="0"/>
                  </a:lnTo>
                  <a:lnTo>
                    <a:pt x="468052" y="409546"/>
                  </a:ln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kern="0">
                <a:solidFill>
                  <a:sysClr val="window" lastClr="FFFFFF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7" name="KSO_GT1"/>
          <p:cNvSpPr/>
          <p:nvPr>
            <p:custDataLst>
              <p:tags r:id="rId11"/>
            </p:custDataLst>
          </p:nvPr>
        </p:nvSpPr>
        <p:spPr>
          <a:xfrm>
            <a:off x="7440203" y="3957195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 lnSpcReduction="1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Breakeven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KSO_GT1.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140708" y="4097142"/>
            <a:ext cx="3479825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Revenues breakeven with costs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50" name="等腰三角形 7"/>
          <p:cNvSpPr/>
          <p:nvPr>
            <p:custDataLst>
              <p:tags r:id="rId13"/>
            </p:custDataLst>
          </p:nvPr>
        </p:nvSpPr>
        <p:spPr>
          <a:xfrm rot="5400000">
            <a:off x="3973559" y="4342677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51" name="等腰三角形 7"/>
          <p:cNvSpPr/>
          <p:nvPr>
            <p:custDataLst>
              <p:tags r:id="rId14"/>
            </p:custDataLst>
          </p:nvPr>
        </p:nvSpPr>
        <p:spPr>
          <a:xfrm rot="5400000">
            <a:off x="4044473" y="4342677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53" name="KSO_GT1"/>
          <p:cNvSpPr/>
          <p:nvPr>
            <p:custDataLst>
              <p:tags r:id="rId15"/>
            </p:custDataLst>
          </p:nvPr>
        </p:nvSpPr>
        <p:spPr>
          <a:xfrm>
            <a:off x="7495788" y="5112584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 lnSpcReduction="1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Profits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" name="KSO_GT1.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196293" y="5252530"/>
            <a:ext cx="3479824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Earn profits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56" name="等腰三角形 7"/>
          <p:cNvSpPr/>
          <p:nvPr>
            <p:custDataLst>
              <p:tags r:id="rId17"/>
            </p:custDataLst>
          </p:nvPr>
        </p:nvSpPr>
        <p:spPr>
          <a:xfrm rot="5400000">
            <a:off x="3917975" y="5498065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57" name="等腰三角形 7"/>
          <p:cNvSpPr/>
          <p:nvPr>
            <p:custDataLst>
              <p:tags r:id="rId18"/>
            </p:custDataLst>
          </p:nvPr>
        </p:nvSpPr>
        <p:spPr>
          <a:xfrm rot="5400000">
            <a:off x="3988886" y="5498065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KSO_GT1"/>
          <p:cNvSpPr/>
          <p:nvPr>
            <p:custDataLst>
              <p:tags r:id="rId1"/>
            </p:custDataLst>
          </p:nvPr>
        </p:nvSpPr>
        <p:spPr>
          <a:xfrm>
            <a:off x="7440205" y="1646421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Start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KSO_GT1.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41120" y="1786368"/>
            <a:ext cx="3479413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Setup local office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39" name="等腰三角形 7"/>
          <p:cNvSpPr/>
          <p:nvPr>
            <p:custDataLst>
              <p:tags r:id="rId3"/>
            </p:custDataLst>
          </p:nvPr>
        </p:nvSpPr>
        <p:spPr>
          <a:xfrm rot="5400000">
            <a:off x="3973557" y="2031902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40" name="等腰三角形 7"/>
          <p:cNvSpPr/>
          <p:nvPr>
            <p:custDataLst>
              <p:tags r:id="rId4"/>
            </p:custDataLst>
          </p:nvPr>
        </p:nvSpPr>
        <p:spPr>
          <a:xfrm rot="5400000">
            <a:off x="4044468" y="2031902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42" name="KSO_GT1"/>
          <p:cNvSpPr/>
          <p:nvPr>
            <p:custDataLst>
              <p:tags r:id="rId5"/>
            </p:custDataLst>
          </p:nvPr>
        </p:nvSpPr>
        <p:spPr>
          <a:xfrm>
            <a:off x="7440204" y="2657874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 fontScale="925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 entry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KSO_GT1.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40709" y="2797820"/>
            <a:ext cx="3479825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Sell products</a:t>
            </a:r>
            <a:endParaRPr lang="zh-CN" altLang="en-US" sz="1600" dirty="0">
              <a:latin typeface="+mn-lt"/>
              <a:ea typeface="+mn-ea"/>
            </a:endParaRPr>
          </a:p>
        </p:txBody>
      </p:sp>
      <p:grpSp>
        <p:nvGrpSpPr>
          <p:cNvPr id="45" name="组合 44"/>
          <p:cNvGrpSpPr/>
          <p:nvPr>
            <p:custDataLst>
              <p:tags r:id="rId7"/>
            </p:custDataLst>
          </p:nvPr>
        </p:nvGrpSpPr>
        <p:grpSpPr>
          <a:xfrm>
            <a:off x="4006539" y="3010375"/>
            <a:ext cx="122213" cy="117263"/>
            <a:chOff x="1091893" y="3311726"/>
            <a:chExt cx="173773" cy="166736"/>
          </a:xfrm>
        </p:grpSpPr>
        <p:sp>
          <p:nvSpPr>
            <p:cNvPr id="46" name="等腰三角形 7"/>
            <p:cNvSpPr/>
            <p:nvPr>
              <p:custDataLst>
                <p:tags r:id="rId8"/>
              </p:custDataLst>
            </p:nvPr>
          </p:nvSpPr>
          <p:spPr>
            <a:xfrm rot="5400000">
              <a:off x="1044998" y="3358621"/>
              <a:ext cx="166736" cy="72946"/>
            </a:xfrm>
            <a:custGeom>
              <a:avLst/>
              <a:gdLst>
                <a:gd name="connsiteX0" fmla="*/ 0 w 468052"/>
                <a:gd name="connsiteY0" fmla="*/ 409546 h 409546"/>
                <a:gd name="connsiteX1" fmla="*/ 234026 w 468052"/>
                <a:gd name="connsiteY1" fmla="*/ 0 h 409546"/>
                <a:gd name="connsiteX2" fmla="*/ 468052 w 468052"/>
                <a:gd name="connsiteY2" fmla="*/ 409546 h 409546"/>
                <a:gd name="connsiteX3" fmla="*/ 0 w 468052"/>
                <a:gd name="connsiteY3" fmla="*/ 409546 h 409546"/>
                <a:gd name="connsiteX0-1" fmla="*/ 0 w 468052"/>
                <a:gd name="connsiteY0-2" fmla="*/ 409546 h 500986"/>
                <a:gd name="connsiteX1-3" fmla="*/ 234026 w 468052"/>
                <a:gd name="connsiteY1-4" fmla="*/ 0 h 500986"/>
                <a:gd name="connsiteX2-5" fmla="*/ 468052 w 468052"/>
                <a:gd name="connsiteY2-6" fmla="*/ 409546 h 500986"/>
                <a:gd name="connsiteX3-7" fmla="*/ 91440 w 468052"/>
                <a:gd name="connsiteY3-8" fmla="*/ 500986 h 500986"/>
                <a:gd name="connsiteX0-9" fmla="*/ 0 w 468052"/>
                <a:gd name="connsiteY0-10" fmla="*/ 409546 h 409546"/>
                <a:gd name="connsiteX1-11" fmla="*/ 234026 w 468052"/>
                <a:gd name="connsiteY1-12" fmla="*/ 0 h 409546"/>
                <a:gd name="connsiteX2-13" fmla="*/ 468052 w 468052"/>
                <a:gd name="connsiteY2-14" fmla="*/ 409546 h 409546"/>
              </a:gdLst>
              <a:ahLst/>
              <a:cxnLst>
                <a:cxn ang="0">
                  <a:pos x="connsiteX0-9" y="connsiteY0-10"/>
                </a:cxn>
                <a:cxn ang="0">
                  <a:pos x="connsiteX1-11" y="connsiteY1-12"/>
                </a:cxn>
                <a:cxn ang="0">
                  <a:pos x="connsiteX2-13" y="connsiteY2-14"/>
                </a:cxn>
              </a:cxnLst>
              <a:rect l="l" t="t" r="r" b="b"/>
              <a:pathLst>
                <a:path w="468052" h="409546">
                  <a:moveTo>
                    <a:pt x="0" y="409546"/>
                  </a:moveTo>
                  <a:lnTo>
                    <a:pt x="234026" y="0"/>
                  </a:lnTo>
                  <a:lnTo>
                    <a:pt x="468052" y="409546"/>
                  </a:ln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kern="0">
                <a:solidFill>
                  <a:sysClr val="window" lastClr="FFFFFF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等腰三角形 7"/>
            <p:cNvSpPr/>
            <p:nvPr>
              <p:custDataLst>
                <p:tags r:id="rId9"/>
              </p:custDataLst>
            </p:nvPr>
          </p:nvSpPr>
          <p:spPr>
            <a:xfrm rot="5400000">
              <a:off x="1145825" y="3358621"/>
              <a:ext cx="166736" cy="72946"/>
            </a:xfrm>
            <a:custGeom>
              <a:avLst/>
              <a:gdLst>
                <a:gd name="connsiteX0" fmla="*/ 0 w 468052"/>
                <a:gd name="connsiteY0" fmla="*/ 409546 h 409546"/>
                <a:gd name="connsiteX1" fmla="*/ 234026 w 468052"/>
                <a:gd name="connsiteY1" fmla="*/ 0 h 409546"/>
                <a:gd name="connsiteX2" fmla="*/ 468052 w 468052"/>
                <a:gd name="connsiteY2" fmla="*/ 409546 h 409546"/>
                <a:gd name="connsiteX3" fmla="*/ 0 w 468052"/>
                <a:gd name="connsiteY3" fmla="*/ 409546 h 409546"/>
                <a:gd name="connsiteX0-1" fmla="*/ 0 w 468052"/>
                <a:gd name="connsiteY0-2" fmla="*/ 409546 h 500986"/>
                <a:gd name="connsiteX1-3" fmla="*/ 234026 w 468052"/>
                <a:gd name="connsiteY1-4" fmla="*/ 0 h 500986"/>
                <a:gd name="connsiteX2-5" fmla="*/ 468052 w 468052"/>
                <a:gd name="connsiteY2-6" fmla="*/ 409546 h 500986"/>
                <a:gd name="connsiteX3-7" fmla="*/ 91440 w 468052"/>
                <a:gd name="connsiteY3-8" fmla="*/ 500986 h 500986"/>
                <a:gd name="connsiteX0-9" fmla="*/ 0 w 468052"/>
                <a:gd name="connsiteY0-10" fmla="*/ 409546 h 409546"/>
                <a:gd name="connsiteX1-11" fmla="*/ 234026 w 468052"/>
                <a:gd name="connsiteY1-12" fmla="*/ 0 h 409546"/>
                <a:gd name="connsiteX2-13" fmla="*/ 468052 w 468052"/>
                <a:gd name="connsiteY2-14" fmla="*/ 409546 h 409546"/>
              </a:gdLst>
              <a:ahLst/>
              <a:cxnLst>
                <a:cxn ang="0">
                  <a:pos x="connsiteX0-9" y="connsiteY0-10"/>
                </a:cxn>
                <a:cxn ang="0">
                  <a:pos x="connsiteX1-11" y="connsiteY1-12"/>
                </a:cxn>
                <a:cxn ang="0">
                  <a:pos x="connsiteX2-13" y="connsiteY2-14"/>
                </a:cxn>
              </a:cxnLst>
              <a:rect l="l" t="t" r="r" b="b"/>
              <a:pathLst>
                <a:path w="468052" h="409546">
                  <a:moveTo>
                    <a:pt x="0" y="409546"/>
                  </a:moveTo>
                  <a:lnTo>
                    <a:pt x="234026" y="0"/>
                  </a:lnTo>
                  <a:lnTo>
                    <a:pt x="468052" y="409546"/>
                  </a:ln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kern="0">
                <a:solidFill>
                  <a:sysClr val="window" lastClr="FFFFFF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9" name="KSO_GT1"/>
          <p:cNvSpPr/>
          <p:nvPr>
            <p:custDataLst>
              <p:tags r:id="rId10"/>
            </p:custDataLst>
          </p:nvPr>
        </p:nvSpPr>
        <p:spPr>
          <a:xfrm>
            <a:off x="7440203" y="3669326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 lnSpcReduction="1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Breakeven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KSO_GT1.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140708" y="3809273"/>
            <a:ext cx="3479825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Revenues breakeven with costs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52" name="等腰三角形 7"/>
          <p:cNvSpPr/>
          <p:nvPr>
            <p:custDataLst>
              <p:tags r:id="rId12"/>
            </p:custDataLst>
          </p:nvPr>
        </p:nvSpPr>
        <p:spPr>
          <a:xfrm rot="5400000">
            <a:off x="3973559" y="4054808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53" name="等腰三角形 7"/>
          <p:cNvSpPr/>
          <p:nvPr>
            <p:custDataLst>
              <p:tags r:id="rId13"/>
            </p:custDataLst>
          </p:nvPr>
        </p:nvSpPr>
        <p:spPr>
          <a:xfrm rot="5400000">
            <a:off x="4044473" y="4054808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55" name="KSO_GT1"/>
          <p:cNvSpPr/>
          <p:nvPr>
            <p:custDataLst>
              <p:tags r:id="rId14"/>
            </p:custDataLst>
          </p:nvPr>
        </p:nvSpPr>
        <p:spPr>
          <a:xfrm>
            <a:off x="7495788" y="4680779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 lnSpcReduction="1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Profits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KSO_GT1.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196293" y="4820725"/>
            <a:ext cx="3479824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Earn profits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58" name="等腰三角形 7"/>
          <p:cNvSpPr/>
          <p:nvPr>
            <p:custDataLst>
              <p:tags r:id="rId16"/>
            </p:custDataLst>
          </p:nvPr>
        </p:nvSpPr>
        <p:spPr>
          <a:xfrm rot="5400000">
            <a:off x="3917975" y="5066260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59" name="等腰三角形 7"/>
          <p:cNvSpPr/>
          <p:nvPr>
            <p:custDataLst>
              <p:tags r:id="rId17"/>
            </p:custDataLst>
          </p:nvPr>
        </p:nvSpPr>
        <p:spPr>
          <a:xfrm rot="5400000">
            <a:off x="3988886" y="5066260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61" name="KSO_GT1"/>
          <p:cNvSpPr/>
          <p:nvPr>
            <p:custDataLst>
              <p:tags r:id="rId18"/>
            </p:custDataLst>
          </p:nvPr>
        </p:nvSpPr>
        <p:spPr>
          <a:xfrm>
            <a:off x="7440204" y="5692231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Grow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" name="KSO_GT1.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140709" y="5832178"/>
            <a:ext cx="3479825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Scale company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64" name="等腰三角形 7"/>
          <p:cNvSpPr/>
          <p:nvPr>
            <p:custDataLst>
              <p:tags r:id="rId20"/>
            </p:custDataLst>
          </p:nvPr>
        </p:nvSpPr>
        <p:spPr>
          <a:xfrm rot="5400000">
            <a:off x="3973559" y="6077713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65" name="等腰三角形 7"/>
          <p:cNvSpPr/>
          <p:nvPr>
            <p:custDataLst>
              <p:tags r:id="rId21"/>
            </p:custDataLst>
          </p:nvPr>
        </p:nvSpPr>
        <p:spPr>
          <a:xfrm rot="5400000">
            <a:off x="4044469" y="6077713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22"/>
            </p:custDataLst>
          </p:nvPr>
        </p:nvSpPr>
        <p:spPr>
          <a:xfrm>
            <a:off x="1981153" y="411697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da-DK" altLang="zh-CN" dirty="0"/>
              <a:t>Process</a:t>
            </a:r>
            <a:endParaRPr lang="zh-CN" altLang="en-US" dirty="0"/>
          </a:p>
        </p:txBody>
      </p:sp>
    </p:spTree>
    <p:custDataLst>
      <p:tags r:id="rId2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KSO_GT1"/>
          <p:cNvSpPr/>
          <p:nvPr>
            <p:custDataLst>
              <p:tags r:id="rId1"/>
            </p:custDataLst>
          </p:nvPr>
        </p:nvSpPr>
        <p:spPr>
          <a:xfrm>
            <a:off x="7526780" y="1472604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Start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81" name="KSO_GT1.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27695" y="1612551"/>
            <a:ext cx="3479413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Setup local office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97" name="等腰三角形 7"/>
          <p:cNvSpPr/>
          <p:nvPr>
            <p:custDataLst>
              <p:tags r:id="rId3"/>
            </p:custDataLst>
          </p:nvPr>
        </p:nvSpPr>
        <p:spPr>
          <a:xfrm rot="5400000">
            <a:off x="4060132" y="1858085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99" name="等腰三角形 7"/>
          <p:cNvSpPr/>
          <p:nvPr>
            <p:custDataLst>
              <p:tags r:id="rId4"/>
            </p:custDataLst>
          </p:nvPr>
        </p:nvSpPr>
        <p:spPr>
          <a:xfrm rot="5400000">
            <a:off x="4131043" y="1858085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13" name="KSO_GT1"/>
          <p:cNvSpPr/>
          <p:nvPr>
            <p:custDataLst>
              <p:tags r:id="rId5"/>
            </p:custDataLst>
          </p:nvPr>
        </p:nvSpPr>
        <p:spPr>
          <a:xfrm>
            <a:off x="7526779" y="2327173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 fontScale="925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 entry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KSO_GT1.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227284" y="2467119"/>
            <a:ext cx="3479825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Sell products</a:t>
            </a:r>
            <a:endParaRPr lang="zh-CN" altLang="en-US" sz="1600" dirty="0">
              <a:latin typeface="+mn-lt"/>
              <a:ea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7"/>
            </p:custDataLst>
          </p:nvPr>
        </p:nvGrpSpPr>
        <p:grpSpPr>
          <a:xfrm>
            <a:off x="4093114" y="2679674"/>
            <a:ext cx="122213" cy="117263"/>
            <a:chOff x="1091893" y="3311726"/>
            <a:chExt cx="173773" cy="166736"/>
          </a:xfrm>
        </p:grpSpPr>
        <p:sp>
          <p:nvSpPr>
            <p:cNvPr id="14" name="等腰三角形 7"/>
            <p:cNvSpPr/>
            <p:nvPr>
              <p:custDataLst>
                <p:tags r:id="rId8"/>
              </p:custDataLst>
            </p:nvPr>
          </p:nvSpPr>
          <p:spPr>
            <a:xfrm rot="5400000">
              <a:off x="1044998" y="3358621"/>
              <a:ext cx="166736" cy="72946"/>
            </a:xfrm>
            <a:custGeom>
              <a:avLst/>
              <a:gdLst>
                <a:gd name="connsiteX0" fmla="*/ 0 w 468052"/>
                <a:gd name="connsiteY0" fmla="*/ 409546 h 409546"/>
                <a:gd name="connsiteX1" fmla="*/ 234026 w 468052"/>
                <a:gd name="connsiteY1" fmla="*/ 0 h 409546"/>
                <a:gd name="connsiteX2" fmla="*/ 468052 w 468052"/>
                <a:gd name="connsiteY2" fmla="*/ 409546 h 409546"/>
                <a:gd name="connsiteX3" fmla="*/ 0 w 468052"/>
                <a:gd name="connsiteY3" fmla="*/ 409546 h 409546"/>
                <a:gd name="connsiteX0-1" fmla="*/ 0 w 468052"/>
                <a:gd name="connsiteY0-2" fmla="*/ 409546 h 500986"/>
                <a:gd name="connsiteX1-3" fmla="*/ 234026 w 468052"/>
                <a:gd name="connsiteY1-4" fmla="*/ 0 h 500986"/>
                <a:gd name="connsiteX2-5" fmla="*/ 468052 w 468052"/>
                <a:gd name="connsiteY2-6" fmla="*/ 409546 h 500986"/>
                <a:gd name="connsiteX3-7" fmla="*/ 91440 w 468052"/>
                <a:gd name="connsiteY3-8" fmla="*/ 500986 h 500986"/>
                <a:gd name="connsiteX0-9" fmla="*/ 0 w 468052"/>
                <a:gd name="connsiteY0-10" fmla="*/ 409546 h 409546"/>
                <a:gd name="connsiteX1-11" fmla="*/ 234026 w 468052"/>
                <a:gd name="connsiteY1-12" fmla="*/ 0 h 409546"/>
                <a:gd name="connsiteX2-13" fmla="*/ 468052 w 468052"/>
                <a:gd name="connsiteY2-14" fmla="*/ 409546 h 409546"/>
              </a:gdLst>
              <a:ahLst/>
              <a:cxnLst>
                <a:cxn ang="0">
                  <a:pos x="connsiteX0-9" y="connsiteY0-10"/>
                </a:cxn>
                <a:cxn ang="0">
                  <a:pos x="connsiteX1-11" y="connsiteY1-12"/>
                </a:cxn>
                <a:cxn ang="0">
                  <a:pos x="connsiteX2-13" y="connsiteY2-14"/>
                </a:cxn>
              </a:cxnLst>
              <a:rect l="l" t="t" r="r" b="b"/>
              <a:pathLst>
                <a:path w="468052" h="409546">
                  <a:moveTo>
                    <a:pt x="0" y="409546"/>
                  </a:moveTo>
                  <a:lnTo>
                    <a:pt x="234026" y="0"/>
                  </a:lnTo>
                  <a:lnTo>
                    <a:pt x="468052" y="409546"/>
                  </a:ln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kern="0">
                <a:solidFill>
                  <a:sysClr val="window" lastClr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等腰三角形 7"/>
            <p:cNvSpPr/>
            <p:nvPr>
              <p:custDataLst>
                <p:tags r:id="rId9"/>
              </p:custDataLst>
            </p:nvPr>
          </p:nvSpPr>
          <p:spPr>
            <a:xfrm rot="5400000">
              <a:off x="1145825" y="3358621"/>
              <a:ext cx="166736" cy="72946"/>
            </a:xfrm>
            <a:custGeom>
              <a:avLst/>
              <a:gdLst>
                <a:gd name="connsiteX0" fmla="*/ 0 w 468052"/>
                <a:gd name="connsiteY0" fmla="*/ 409546 h 409546"/>
                <a:gd name="connsiteX1" fmla="*/ 234026 w 468052"/>
                <a:gd name="connsiteY1" fmla="*/ 0 h 409546"/>
                <a:gd name="connsiteX2" fmla="*/ 468052 w 468052"/>
                <a:gd name="connsiteY2" fmla="*/ 409546 h 409546"/>
                <a:gd name="connsiteX3" fmla="*/ 0 w 468052"/>
                <a:gd name="connsiteY3" fmla="*/ 409546 h 409546"/>
                <a:gd name="connsiteX0-1" fmla="*/ 0 w 468052"/>
                <a:gd name="connsiteY0-2" fmla="*/ 409546 h 500986"/>
                <a:gd name="connsiteX1-3" fmla="*/ 234026 w 468052"/>
                <a:gd name="connsiteY1-4" fmla="*/ 0 h 500986"/>
                <a:gd name="connsiteX2-5" fmla="*/ 468052 w 468052"/>
                <a:gd name="connsiteY2-6" fmla="*/ 409546 h 500986"/>
                <a:gd name="connsiteX3-7" fmla="*/ 91440 w 468052"/>
                <a:gd name="connsiteY3-8" fmla="*/ 500986 h 500986"/>
                <a:gd name="connsiteX0-9" fmla="*/ 0 w 468052"/>
                <a:gd name="connsiteY0-10" fmla="*/ 409546 h 409546"/>
                <a:gd name="connsiteX1-11" fmla="*/ 234026 w 468052"/>
                <a:gd name="connsiteY1-12" fmla="*/ 0 h 409546"/>
                <a:gd name="connsiteX2-13" fmla="*/ 468052 w 468052"/>
                <a:gd name="connsiteY2-14" fmla="*/ 409546 h 409546"/>
              </a:gdLst>
              <a:ahLst/>
              <a:cxnLst>
                <a:cxn ang="0">
                  <a:pos x="connsiteX0-9" y="connsiteY0-10"/>
                </a:cxn>
                <a:cxn ang="0">
                  <a:pos x="connsiteX1-11" y="connsiteY1-12"/>
                </a:cxn>
                <a:cxn ang="0">
                  <a:pos x="connsiteX2-13" y="connsiteY2-14"/>
                </a:cxn>
              </a:cxnLst>
              <a:rect l="l" t="t" r="r" b="b"/>
              <a:pathLst>
                <a:path w="468052" h="409546">
                  <a:moveTo>
                    <a:pt x="0" y="409546"/>
                  </a:moveTo>
                  <a:lnTo>
                    <a:pt x="234026" y="0"/>
                  </a:lnTo>
                  <a:lnTo>
                    <a:pt x="468052" y="409546"/>
                  </a:ln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txBody>
            <a:bodyPr wrap="square" anchor="ctr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kern="0">
                <a:solidFill>
                  <a:sysClr val="window" lastClr="FFFFFF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8" name="KSO_GT1"/>
          <p:cNvSpPr/>
          <p:nvPr>
            <p:custDataLst>
              <p:tags r:id="rId10"/>
            </p:custDataLst>
          </p:nvPr>
        </p:nvSpPr>
        <p:spPr>
          <a:xfrm>
            <a:off x="7526778" y="3181742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 lnSpcReduction="1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Breakeven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KSO_GT1.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227283" y="3321688"/>
            <a:ext cx="3479825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Revenues breakeven with costs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19" name="等腰三角形 7"/>
          <p:cNvSpPr/>
          <p:nvPr>
            <p:custDataLst>
              <p:tags r:id="rId12"/>
            </p:custDataLst>
          </p:nvPr>
        </p:nvSpPr>
        <p:spPr>
          <a:xfrm rot="5400000">
            <a:off x="4060134" y="3567223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21" name="等腰三角形 7"/>
          <p:cNvSpPr/>
          <p:nvPr>
            <p:custDataLst>
              <p:tags r:id="rId13"/>
            </p:custDataLst>
          </p:nvPr>
        </p:nvSpPr>
        <p:spPr>
          <a:xfrm rot="5400000">
            <a:off x="4131048" y="3567223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23" name="KSO_GT1"/>
          <p:cNvSpPr/>
          <p:nvPr>
            <p:custDataLst>
              <p:tags r:id="rId14"/>
            </p:custDataLst>
          </p:nvPr>
        </p:nvSpPr>
        <p:spPr>
          <a:xfrm>
            <a:off x="7582363" y="4036310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 lnSpcReduction="1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Profits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KSO_GT1.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282868" y="4176257"/>
            <a:ext cx="3479824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Earn profits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24" name="等腰三角形 7"/>
          <p:cNvSpPr/>
          <p:nvPr>
            <p:custDataLst>
              <p:tags r:id="rId16"/>
            </p:custDataLst>
          </p:nvPr>
        </p:nvSpPr>
        <p:spPr>
          <a:xfrm rot="5400000">
            <a:off x="4004550" y="4421792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26" name="等腰三角形 7"/>
          <p:cNvSpPr/>
          <p:nvPr>
            <p:custDataLst>
              <p:tags r:id="rId17"/>
            </p:custDataLst>
          </p:nvPr>
        </p:nvSpPr>
        <p:spPr>
          <a:xfrm rot="5400000">
            <a:off x="4075461" y="4421792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28" name="KSO_GT1"/>
          <p:cNvSpPr/>
          <p:nvPr>
            <p:custDataLst>
              <p:tags r:id="rId18"/>
            </p:custDataLst>
          </p:nvPr>
        </p:nvSpPr>
        <p:spPr>
          <a:xfrm>
            <a:off x="7526779" y="4890879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Grow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KSO_GT1.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227284" y="5030826"/>
            <a:ext cx="3479825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Scale company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31" name="等腰三角形 7"/>
          <p:cNvSpPr/>
          <p:nvPr>
            <p:custDataLst>
              <p:tags r:id="rId20"/>
            </p:custDataLst>
          </p:nvPr>
        </p:nvSpPr>
        <p:spPr>
          <a:xfrm rot="5400000">
            <a:off x="4060134" y="5276361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32" name="等腰三角形 7"/>
          <p:cNvSpPr/>
          <p:nvPr>
            <p:custDataLst>
              <p:tags r:id="rId21"/>
            </p:custDataLst>
          </p:nvPr>
        </p:nvSpPr>
        <p:spPr>
          <a:xfrm rot="5400000">
            <a:off x="4131044" y="5276361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34" name="KSO_GT1"/>
          <p:cNvSpPr/>
          <p:nvPr>
            <p:custDataLst>
              <p:tags r:id="rId22"/>
            </p:custDataLst>
          </p:nvPr>
        </p:nvSpPr>
        <p:spPr>
          <a:xfrm>
            <a:off x="7526779" y="5745446"/>
            <a:ext cx="745258" cy="642947"/>
          </a:xfrm>
          <a:prstGeom prst="hexagon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wrap="square" lIns="0" tIns="0" rIns="0" bIns="0" anchor="ctr">
            <a:normAutofit fontScale="85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New market</a:t>
            </a:r>
            <a:endParaRPr lang="zh-CN" altLang="en-US" sz="15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KSO_GT1.1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227284" y="5885393"/>
            <a:ext cx="3479825" cy="5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normAutofit/>
          </a:bodyPr>
          <a:lstStyle>
            <a:lvl1pPr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 sz="2000">
                <a:solidFill>
                  <a:schemeClr val="tx2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D4D4D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+mn-lt"/>
                <a:ea typeface="+mn-ea"/>
              </a:rPr>
              <a:t>Enter new market</a:t>
            </a:r>
            <a:endParaRPr lang="zh-CN" altLang="en-US" sz="1600" dirty="0">
              <a:latin typeface="+mn-lt"/>
              <a:ea typeface="+mn-ea"/>
            </a:endParaRPr>
          </a:p>
        </p:txBody>
      </p:sp>
      <p:sp>
        <p:nvSpPr>
          <p:cNvPr id="37" name="等腰三角形 7"/>
          <p:cNvSpPr/>
          <p:nvPr>
            <p:custDataLst>
              <p:tags r:id="rId24"/>
            </p:custDataLst>
          </p:nvPr>
        </p:nvSpPr>
        <p:spPr>
          <a:xfrm rot="5400000">
            <a:off x="4060134" y="6130927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38" name="等腰三角形 7"/>
          <p:cNvSpPr/>
          <p:nvPr>
            <p:custDataLst>
              <p:tags r:id="rId25"/>
            </p:custDataLst>
          </p:nvPr>
        </p:nvSpPr>
        <p:spPr>
          <a:xfrm rot="5400000">
            <a:off x="4131044" y="6130927"/>
            <a:ext cx="117263" cy="51303"/>
          </a:xfrm>
          <a:custGeom>
            <a:avLst/>
            <a:gdLst>
              <a:gd name="connsiteX0" fmla="*/ 0 w 468052"/>
              <a:gd name="connsiteY0" fmla="*/ 409546 h 409546"/>
              <a:gd name="connsiteX1" fmla="*/ 234026 w 468052"/>
              <a:gd name="connsiteY1" fmla="*/ 0 h 409546"/>
              <a:gd name="connsiteX2" fmla="*/ 468052 w 468052"/>
              <a:gd name="connsiteY2" fmla="*/ 409546 h 409546"/>
              <a:gd name="connsiteX3" fmla="*/ 0 w 468052"/>
              <a:gd name="connsiteY3" fmla="*/ 409546 h 409546"/>
              <a:gd name="connsiteX0-1" fmla="*/ 0 w 468052"/>
              <a:gd name="connsiteY0-2" fmla="*/ 409546 h 500986"/>
              <a:gd name="connsiteX1-3" fmla="*/ 234026 w 468052"/>
              <a:gd name="connsiteY1-4" fmla="*/ 0 h 500986"/>
              <a:gd name="connsiteX2-5" fmla="*/ 468052 w 468052"/>
              <a:gd name="connsiteY2-6" fmla="*/ 409546 h 500986"/>
              <a:gd name="connsiteX3-7" fmla="*/ 91440 w 468052"/>
              <a:gd name="connsiteY3-8" fmla="*/ 500986 h 500986"/>
              <a:gd name="connsiteX0-9" fmla="*/ 0 w 468052"/>
              <a:gd name="connsiteY0-10" fmla="*/ 409546 h 409546"/>
              <a:gd name="connsiteX1-11" fmla="*/ 234026 w 468052"/>
              <a:gd name="connsiteY1-12" fmla="*/ 0 h 409546"/>
              <a:gd name="connsiteX2-13" fmla="*/ 468052 w 468052"/>
              <a:gd name="connsiteY2-14" fmla="*/ 409546 h 409546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</a:cxnLst>
            <a:rect l="l" t="t" r="r" b="b"/>
            <a:pathLst>
              <a:path w="468052" h="409546">
                <a:moveTo>
                  <a:pt x="0" y="409546"/>
                </a:moveTo>
                <a:lnTo>
                  <a:pt x="234026" y="0"/>
                </a:lnTo>
                <a:lnTo>
                  <a:pt x="468052" y="409546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anchor="ctr">
            <a:normAutofit fontScale="250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6"/>
            </p:custDataLst>
          </p:nvPr>
        </p:nvSpPr>
        <p:spPr>
          <a:xfrm>
            <a:off x="1981153" y="411697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da-DK" altLang="zh-CN" dirty="0"/>
              <a:t>Process</a:t>
            </a:r>
            <a:endParaRPr lang="zh-CN" altLang="en-US" dirty="0"/>
          </a:p>
        </p:txBody>
      </p:sp>
    </p:spTree>
    <p:custDataLst>
      <p:tags r:id="rId2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981153" y="573063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da-DK" altLang="zh-CN" dirty="0"/>
              <a:t>Plan</a:t>
            </a:r>
            <a:endParaRPr lang="zh-CN" altLang="en-US" dirty="0"/>
          </a:p>
        </p:txBody>
      </p:sp>
      <p:sp>
        <p:nvSpPr>
          <p:cNvPr id="10" name="任意多边形 9"/>
          <p:cNvSpPr/>
          <p:nvPr>
            <p:custDataLst>
              <p:tags r:id="rId2"/>
            </p:custDataLst>
          </p:nvPr>
        </p:nvSpPr>
        <p:spPr>
          <a:xfrm rot="16200000">
            <a:off x="3406744" y="3136565"/>
            <a:ext cx="1680127" cy="1441864"/>
          </a:xfrm>
          <a:custGeom>
            <a:avLst/>
            <a:gdLst>
              <a:gd name="connsiteX0" fmla="*/ 1030079 w 2883578"/>
              <a:gd name="connsiteY0" fmla="*/ 0 h 2418446"/>
              <a:gd name="connsiteX1" fmla="*/ 1053716 w 2883578"/>
              <a:gd name="connsiteY1" fmla="*/ 43547 h 2418446"/>
              <a:gd name="connsiteX2" fmla="*/ 1441789 w 2883578"/>
              <a:gd name="connsiteY2" fmla="*/ 249884 h 2418446"/>
              <a:gd name="connsiteX3" fmla="*/ 1829862 w 2883578"/>
              <a:gd name="connsiteY3" fmla="*/ 43547 h 2418446"/>
              <a:gd name="connsiteX4" fmla="*/ 1853499 w 2883578"/>
              <a:gd name="connsiteY4" fmla="*/ 0 h 2418446"/>
              <a:gd name="connsiteX5" fmla="*/ 2883578 w 2883578"/>
              <a:gd name="connsiteY5" fmla="*/ 2418446 h 2418446"/>
              <a:gd name="connsiteX6" fmla="*/ 0 w 2883578"/>
              <a:gd name="connsiteY6" fmla="*/ 2418446 h 241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3578" h="2418446">
                <a:moveTo>
                  <a:pt x="1030079" y="0"/>
                </a:moveTo>
                <a:lnTo>
                  <a:pt x="1053716" y="43547"/>
                </a:lnTo>
                <a:cubicBezTo>
                  <a:pt x="1137819" y="168036"/>
                  <a:pt x="1280246" y="249884"/>
                  <a:pt x="1441789" y="249884"/>
                </a:cubicBezTo>
                <a:cubicBezTo>
                  <a:pt x="1603332" y="249884"/>
                  <a:pt x="1745759" y="168036"/>
                  <a:pt x="1829862" y="43547"/>
                </a:cubicBezTo>
                <a:lnTo>
                  <a:pt x="1853499" y="0"/>
                </a:lnTo>
                <a:lnTo>
                  <a:pt x="2883578" y="2418446"/>
                </a:lnTo>
                <a:lnTo>
                  <a:pt x="0" y="241844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594006" rIns="594006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kern="0" dirty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</a:endParaRPr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>
            <a:off x="2868641" y="3295343"/>
            <a:ext cx="1095388" cy="1095388"/>
          </a:xfrm>
          <a:prstGeom prst="ellipse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Grow Firm</a:t>
            </a:r>
            <a:endParaRPr lang="zh-CN" altLang="en-US" sz="1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4880704" y="3661804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Survey market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4646790" y="3639956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prstClr val="white"/>
                </a:solidFill>
                <a:latin typeface="+mn-lt"/>
                <a:ea typeface="+mn-ea"/>
              </a:rPr>
              <a:t>1</a:t>
            </a:r>
            <a:endParaRPr lang="zh-CN" altLang="en-US" sz="100" kern="0" dirty="0">
              <a:solidFill>
                <a:prstClr val="white"/>
              </a:solidFill>
              <a:latin typeface="+mn-lt"/>
              <a:ea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>
            <p:custDataLst>
              <p:tags r:id="rId1"/>
            </p:custDataLst>
          </p:nvPr>
        </p:nvSpPr>
        <p:spPr>
          <a:xfrm rot="16200000">
            <a:off x="3108276" y="3116007"/>
            <a:ext cx="2277062" cy="1441864"/>
          </a:xfrm>
          <a:custGeom>
            <a:avLst/>
            <a:gdLst>
              <a:gd name="connsiteX0" fmla="*/ 1030079 w 2883578"/>
              <a:gd name="connsiteY0" fmla="*/ 0 h 2418446"/>
              <a:gd name="connsiteX1" fmla="*/ 1053716 w 2883578"/>
              <a:gd name="connsiteY1" fmla="*/ 43547 h 2418446"/>
              <a:gd name="connsiteX2" fmla="*/ 1441789 w 2883578"/>
              <a:gd name="connsiteY2" fmla="*/ 249884 h 2418446"/>
              <a:gd name="connsiteX3" fmla="*/ 1829862 w 2883578"/>
              <a:gd name="connsiteY3" fmla="*/ 43547 h 2418446"/>
              <a:gd name="connsiteX4" fmla="*/ 1853499 w 2883578"/>
              <a:gd name="connsiteY4" fmla="*/ 0 h 2418446"/>
              <a:gd name="connsiteX5" fmla="*/ 2883578 w 2883578"/>
              <a:gd name="connsiteY5" fmla="*/ 2418446 h 2418446"/>
              <a:gd name="connsiteX6" fmla="*/ 0 w 2883578"/>
              <a:gd name="connsiteY6" fmla="*/ 2418446 h 241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3578" h="2418446">
                <a:moveTo>
                  <a:pt x="1030079" y="0"/>
                </a:moveTo>
                <a:lnTo>
                  <a:pt x="1053716" y="43547"/>
                </a:lnTo>
                <a:cubicBezTo>
                  <a:pt x="1137819" y="168036"/>
                  <a:pt x="1280246" y="249884"/>
                  <a:pt x="1441789" y="249884"/>
                </a:cubicBezTo>
                <a:cubicBezTo>
                  <a:pt x="1603332" y="249884"/>
                  <a:pt x="1745759" y="168036"/>
                  <a:pt x="1829862" y="43547"/>
                </a:cubicBezTo>
                <a:lnTo>
                  <a:pt x="1853499" y="0"/>
                </a:lnTo>
                <a:lnTo>
                  <a:pt x="2883578" y="2418446"/>
                </a:lnTo>
                <a:lnTo>
                  <a:pt x="0" y="241844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594006" rIns="594006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kern="0" dirty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</a:endParaRPr>
          </a:p>
        </p:txBody>
      </p:sp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>
            <a:off x="2868641" y="3295343"/>
            <a:ext cx="1095388" cy="1095388"/>
          </a:xfrm>
          <a:prstGeom prst="ellipse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Grow Firm</a:t>
            </a:r>
            <a:endParaRPr lang="zh-CN" altLang="en-US" sz="1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4880704" y="2917723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Survey market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4646790" y="2895874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4880704" y="4376435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Sell products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8" name="椭圆 17"/>
          <p:cNvSpPr/>
          <p:nvPr>
            <p:custDataLst>
              <p:tags r:id="rId6"/>
            </p:custDataLst>
          </p:nvPr>
        </p:nvSpPr>
        <p:spPr>
          <a:xfrm>
            <a:off x="4646790" y="4354587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1981153" y="573063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en-US" altLang="zh-CN" dirty="0"/>
              <a:t>Plan</a:t>
            </a:r>
            <a:endParaRPr lang="zh-CN" altLang="en-US" dirty="0"/>
          </a:p>
        </p:txBody>
      </p:sp>
    </p:spTree>
    <p:custDataLst>
      <p:tags r:id="rId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1981153" y="573063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da-DK" altLang="zh-CN" dirty="0"/>
              <a:t>Plan</a:t>
            </a:r>
            <a:endParaRPr lang="zh-CN" altLang="en-US" dirty="0"/>
          </a:p>
        </p:txBody>
      </p:sp>
      <p:sp>
        <p:nvSpPr>
          <p:cNvPr id="15" name="任意多边形 14"/>
          <p:cNvSpPr/>
          <p:nvPr>
            <p:custDataLst>
              <p:tags r:id="rId2"/>
            </p:custDataLst>
          </p:nvPr>
        </p:nvSpPr>
        <p:spPr>
          <a:xfrm rot="16200000">
            <a:off x="3108276" y="3116007"/>
            <a:ext cx="2277062" cy="1441864"/>
          </a:xfrm>
          <a:custGeom>
            <a:avLst/>
            <a:gdLst>
              <a:gd name="connsiteX0" fmla="*/ 1030079 w 2883578"/>
              <a:gd name="connsiteY0" fmla="*/ 0 h 2418446"/>
              <a:gd name="connsiteX1" fmla="*/ 1053716 w 2883578"/>
              <a:gd name="connsiteY1" fmla="*/ 43547 h 2418446"/>
              <a:gd name="connsiteX2" fmla="*/ 1441789 w 2883578"/>
              <a:gd name="connsiteY2" fmla="*/ 249884 h 2418446"/>
              <a:gd name="connsiteX3" fmla="*/ 1829862 w 2883578"/>
              <a:gd name="connsiteY3" fmla="*/ 43547 h 2418446"/>
              <a:gd name="connsiteX4" fmla="*/ 1853499 w 2883578"/>
              <a:gd name="connsiteY4" fmla="*/ 0 h 2418446"/>
              <a:gd name="connsiteX5" fmla="*/ 2883578 w 2883578"/>
              <a:gd name="connsiteY5" fmla="*/ 2418446 h 2418446"/>
              <a:gd name="connsiteX6" fmla="*/ 0 w 2883578"/>
              <a:gd name="connsiteY6" fmla="*/ 2418446 h 241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3578" h="2418446">
                <a:moveTo>
                  <a:pt x="1030079" y="0"/>
                </a:moveTo>
                <a:lnTo>
                  <a:pt x="1053716" y="43547"/>
                </a:lnTo>
                <a:cubicBezTo>
                  <a:pt x="1137819" y="168036"/>
                  <a:pt x="1280246" y="249884"/>
                  <a:pt x="1441789" y="249884"/>
                </a:cubicBezTo>
                <a:cubicBezTo>
                  <a:pt x="1603332" y="249884"/>
                  <a:pt x="1745759" y="168036"/>
                  <a:pt x="1829862" y="43547"/>
                </a:cubicBezTo>
                <a:lnTo>
                  <a:pt x="1853499" y="0"/>
                </a:lnTo>
                <a:lnTo>
                  <a:pt x="2883578" y="2418446"/>
                </a:lnTo>
                <a:lnTo>
                  <a:pt x="0" y="241844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594006" rIns="594006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kern="0" dirty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2868641" y="3295343"/>
            <a:ext cx="1095388" cy="1095388"/>
          </a:xfrm>
          <a:prstGeom prst="ellipse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Grow Firm</a:t>
            </a:r>
            <a:endParaRPr lang="zh-CN" altLang="en-US" sz="1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4880704" y="2917723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Survey market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椭圆 18"/>
          <p:cNvSpPr/>
          <p:nvPr>
            <p:custDataLst>
              <p:tags r:id="rId5"/>
            </p:custDataLst>
          </p:nvPr>
        </p:nvSpPr>
        <p:spPr>
          <a:xfrm>
            <a:off x="4646790" y="2895874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1" name="矩形 20"/>
          <p:cNvSpPr/>
          <p:nvPr>
            <p:custDataLst>
              <p:tags r:id="rId6"/>
            </p:custDataLst>
          </p:nvPr>
        </p:nvSpPr>
        <p:spPr>
          <a:xfrm>
            <a:off x="4880704" y="3668209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Sell products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椭圆 21"/>
          <p:cNvSpPr/>
          <p:nvPr>
            <p:custDataLst>
              <p:tags r:id="rId7"/>
            </p:custDataLst>
          </p:nvPr>
        </p:nvSpPr>
        <p:spPr>
          <a:xfrm>
            <a:off x="4646790" y="3646361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4880704" y="4418697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Earn profits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椭圆 24"/>
          <p:cNvSpPr/>
          <p:nvPr>
            <p:custDataLst>
              <p:tags r:id="rId9"/>
            </p:custDataLst>
          </p:nvPr>
        </p:nvSpPr>
        <p:spPr>
          <a:xfrm>
            <a:off x="4646790" y="4396847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1981153" y="573063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da-DK" altLang="zh-CN" dirty="0"/>
              <a:t>Plan</a:t>
            </a:r>
            <a:endParaRPr lang="zh-CN" altLang="en-US" dirty="0"/>
          </a:p>
        </p:txBody>
      </p:sp>
      <p:sp>
        <p:nvSpPr>
          <p:cNvPr id="14" name="任意多边形 13"/>
          <p:cNvSpPr/>
          <p:nvPr>
            <p:custDataLst>
              <p:tags r:id="rId2"/>
            </p:custDataLst>
          </p:nvPr>
        </p:nvSpPr>
        <p:spPr>
          <a:xfrm rot="16200000">
            <a:off x="2982624" y="3143041"/>
            <a:ext cx="2528362" cy="1441864"/>
          </a:xfrm>
          <a:custGeom>
            <a:avLst/>
            <a:gdLst>
              <a:gd name="connsiteX0" fmla="*/ 1030079 w 2883578"/>
              <a:gd name="connsiteY0" fmla="*/ 0 h 2418446"/>
              <a:gd name="connsiteX1" fmla="*/ 1053716 w 2883578"/>
              <a:gd name="connsiteY1" fmla="*/ 43547 h 2418446"/>
              <a:gd name="connsiteX2" fmla="*/ 1441789 w 2883578"/>
              <a:gd name="connsiteY2" fmla="*/ 249884 h 2418446"/>
              <a:gd name="connsiteX3" fmla="*/ 1829862 w 2883578"/>
              <a:gd name="connsiteY3" fmla="*/ 43547 h 2418446"/>
              <a:gd name="connsiteX4" fmla="*/ 1853499 w 2883578"/>
              <a:gd name="connsiteY4" fmla="*/ 0 h 2418446"/>
              <a:gd name="connsiteX5" fmla="*/ 2883578 w 2883578"/>
              <a:gd name="connsiteY5" fmla="*/ 2418446 h 2418446"/>
              <a:gd name="connsiteX6" fmla="*/ 0 w 2883578"/>
              <a:gd name="connsiteY6" fmla="*/ 2418446 h 241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3578" h="2418446">
                <a:moveTo>
                  <a:pt x="1030079" y="0"/>
                </a:moveTo>
                <a:lnTo>
                  <a:pt x="1053716" y="43547"/>
                </a:lnTo>
                <a:cubicBezTo>
                  <a:pt x="1137819" y="168036"/>
                  <a:pt x="1280246" y="249884"/>
                  <a:pt x="1441789" y="249884"/>
                </a:cubicBezTo>
                <a:cubicBezTo>
                  <a:pt x="1603332" y="249884"/>
                  <a:pt x="1745759" y="168036"/>
                  <a:pt x="1829862" y="43547"/>
                </a:cubicBezTo>
                <a:lnTo>
                  <a:pt x="1853499" y="0"/>
                </a:lnTo>
                <a:lnTo>
                  <a:pt x="2883578" y="2418446"/>
                </a:lnTo>
                <a:lnTo>
                  <a:pt x="0" y="241844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594006" rIns="594006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kern="0" dirty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</a:endParaRPr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2868641" y="3295343"/>
            <a:ext cx="1095388" cy="1095388"/>
          </a:xfrm>
          <a:prstGeom prst="ellipse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Grow Firm</a:t>
            </a:r>
            <a:endParaRPr lang="zh-CN" altLang="en-US" sz="1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4880704" y="2765320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Survey market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8" name="椭圆 17"/>
          <p:cNvSpPr/>
          <p:nvPr>
            <p:custDataLst>
              <p:tags r:id="rId5"/>
            </p:custDataLst>
          </p:nvPr>
        </p:nvSpPr>
        <p:spPr>
          <a:xfrm>
            <a:off x="4646790" y="2743472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0" name="矩形 19"/>
          <p:cNvSpPr/>
          <p:nvPr>
            <p:custDataLst>
              <p:tags r:id="rId6"/>
            </p:custDataLst>
          </p:nvPr>
        </p:nvSpPr>
        <p:spPr>
          <a:xfrm>
            <a:off x="4880704" y="3345474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Sell products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" name="椭圆 20"/>
          <p:cNvSpPr/>
          <p:nvPr>
            <p:custDataLst>
              <p:tags r:id="rId7"/>
            </p:custDataLst>
          </p:nvPr>
        </p:nvSpPr>
        <p:spPr>
          <a:xfrm>
            <a:off x="4646790" y="3323626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>
            <a:off x="4880704" y="3925631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Earn profits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椭圆 23"/>
          <p:cNvSpPr/>
          <p:nvPr>
            <p:custDataLst>
              <p:tags r:id="rId9"/>
            </p:custDataLst>
          </p:nvPr>
        </p:nvSpPr>
        <p:spPr>
          <a:xfrm>
            <a:off x="4646790" y="3903781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0"/>
            </p:custDataLst>
          </p:nvPr>
        </p:nvSpPr>
        <p:spPr>
          <a:xfrm>
            <a:off x="4880704" y="4505784"/>
            <a:ext cx="4442656" cy="365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Hire staff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7" name="椭圆 26"/>
          <p:cNvSpPr/>
          <p:nvPr>
            <p:custDataLst>
              <p:tags r:id="rId11"/>
            </p:custDataLst>
          </p:nvPr>
        </p:nvSpPr>
        <p:spPr>
          <a:xfrm>
            <a:off x="4646790" y="4483936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4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1981153" y="573063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da-DK" altLang="zh-CN" dirty="0"/>
              <a:t>Plan</a:t>
            </a:r>
            <a:endParaRPr lang="zh-CN" altLang="en-US" dirty="0"/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 rot="16200000">
            <a:off x="2916861" y="3122105"/>
            <a:ext cx="2659887" cy="1441864"/>
          </a:xfrm>
          <a:custGeom>
            <a:avLst/>
            <a:gdLst>
              <a:gd name="connsiteX0" fmla="*/ 1030079 w 2883578"/>
              <a:gd name="connsiteY0" fmla="*/ 0 h 2418446"/>
              <a:gd name="connsiteX1" fmla="*/ 1053716 w 2883578"/>
              <a:gd name="connsiteY1" fmla="*/ 43547 h 2418446"/>
              <a:gd name="connsiteX2" fmla="*/ 1441789 w 2883578"/>
              <a:gd name="connsiteY2" fmla="*/ 249884 h 2418446"/>
              <a:gd name="connsiteX3" fmla="*/ 1829862 w 2883578"/>
              <a:gd name="connsiteY3" fmla="*/ 43547 h 2418446"/>
              <a:gd name="connsiteX4" fmla="*/ 1853499 w 2883578"/>
              <a:gd name="connsiteY4" fmla="*/ 0 h 2418446"/>
              <a:gd name="connsiteX5" fmla="*/ 2883578 w 2883578"/>
              <a:gd name="connsiteY5" fmla="*/ 2418446 h 2418446"/>
              <a:gd name="connsiteX6" fmla="*/ 0 w 2883578"/>
              <a:gd name="connsiteY6" fmla="*/ 2418446 h 241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3578" h="2418446">
                <a:moveTo>
                  <a:pt x="1030079" y="0"/>
                </a:moveTo>
                <a:lnTo>
                  <a:pt x="1053716" y="43547"/>
                </a:lnTo>
                <a:cubicBezTo>
                  <a:pt x="1137819" y="168036"/>
                  <a:pt x="1280246" y="249884"/>
                  <a:pt x="1441789" y="249884"/>
                </a:cubicBezTo>
                <a:cubicBezTo>
                  <a:pt x="1603332" y="249884"/>
                  <a:pt x="1745759" y="168036"/>
                  <a:pt x="1829862" y="43547"/>
                </a:cubicBezTo>
                <a:lnTo>
                  <a:pt x="1853499" y="0"/>
                </a:lnTo>
                <a:lnTo>
                  <a:pt x="2883578" y="2418446"/>
                </a:lnTo>
                <a:lnTo>
                  <a:pt x="0" y="241844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594006" rIns="594006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kern="0" dirty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</a:endParaRPr>
          </a:p>
        </p:txBody>
      </p:sp>
      <p:sp>
        <p:nvSpPr>
          <p:cNvPr id="44" name="椭圆 43"/>
          <p:cNvSpPr/>
          <p:nvPr>
            <p:custDataLst>
              <p:tags r:id="rId3"/>
            </p:custDataLst>
          </p:nvPr>
        </p:nvSpPr>
        <p:spPr>
          <a:xfrm>
            <a:off x="2868641" y="3295343"/>
            <a:ext cx="1095388" cy="1095388"/>
          </a:xfrm>
          <a:prstGeom prst="ellipse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Grow Firm</a:t>
            </a:r>
            <a:endParaRPr lang="zh-CN" altLang="en-US" sz="1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矩形 55"/>
          <p:cNvSpPr/>
          <p:nvPr>
            <p:custDataLst>
              <p:tags r:id="rId4"/>
            </p:custDataLst>
          </p:nvPr>
        </p:nvSpPr>
        <p:spPr>
          <a:xfrm>
            <a:off x="4880704" y="2451549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Survey market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7" name="椭圆 56"/>
          <p:cNvSpPr/>
          <p:nvPr>
            <p:custDataLst>
              <p:tags r:id="rId5"/>
            </p:custDataLst>
          </p:nvPr>
        </p:nvSpPr>
        <p:spPr>
          <a:xfrm>
            <a:off x="4646790" y="2429701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9" name="矩形 58"/>
          <p:cNvSpPr/>
          <p:nvPr>
            <p:custDataLst>
              <p:tags r:id="rId6"/>
            </p:custDataLst>
          </p:nvPr>
        </p:nvSpPr>
        <p:spPr>
          <a:xfrm>
            <a:off x="4880704" y="3031704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Sell products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0" name="椭圆 59"/>
          <p:cNvSpPr/>
          <p:nvPr>
            <p:custDataLst>
              <p:tags r:id="rId7"/>
            </p:custDataLst>
          </p:nvPr>
        </p:nvSpPr>
        <p:spPr>
          <a:xfrm>
            <a:off x="4646790" y="3009856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2" name="矩形 61"/>
          <p:cNvSpPr/>
          <p:nvPr>
            <p:custDataLst>
              <p:tags r:id="rId8"/>
            </p:custDataLst>
          </p:nvPr>
        </p:nvSpPr>
        <p:spPr>
          <a:xfrm>
            <a:off x="4880704" y="3611861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Earn profits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椭圆 62"/>
          <p:cNvSpPr/>
          <p:nvPr>
            <p:custDataLst>
              <p:tags r:id="rId9"/>
            </p:custDataLst>
          </p:nvPr>
        </p:nvSpPr>
        <p:spPr>
          <a:xfrm>
            <a:off x="4646790" y="3590010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5" name="矩形 64"/>
          <p:cNvSpPr/>
          <p:nvPr>
            <p:custDataLst>
              <p:tags r:id="rId10"/>
            </p:custDataLst>
          </p:nvPr>
        </p:nvSpPr>
        <p:spPr>
          <a:xfrm>
            <a:off x="4880704" y="4192013"/>
            <a:ext cx="4442656" cy="365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Hire staff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椭圆 65"/>
          <p:cNvSpPr/>
          <p:nvPr>
            <p:custDataLst>
              <p:tags r:id="rId11"/>
            </p:custDataLst>
          </p:nvPr>
        </p:nvSpPr>
        <p:spPr>
          <a:xfrm>
            <a:off x="4646790" y="4170165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4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8" name="矩形 67"/>
          <p:cNvSpPr/>
          <p:nvPr>
            <p:custDataLst>
              <p:tags r:id="rId12"/>
            </p:custDataLst>
          </p:nvPr>
        </p:nvSpPr>
        <p:spPr>
          <a:xfrm>
            <a:off x="4880704" y="4772167"/>
            <a:ext cx="4442656" cy="365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Sell new products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椭圆 68"/>
          <p:cNvSpPr/>
          <p:nvPr>
            <p:custDataLst>
              <p:tags r:id="rId13"/>
            </p:custDataLst>
          </p:nvPr>
        </p:nvSpPr>
        <p:spPr>
          <a:xfrm>
            <a:off x="4646790" y="4750320"/>
            <a:ext cx="408708" cy="40870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5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j-lt"/>
                <a:ea typeface="+mj-ea"/>
                <a:sym typeface="+mn-ea"/>
              </a:rPr>
              <a:t>Swim lane Activity</a:t>
            </a: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Serverless Document Publishing Application</a:t>
            </a:r>
            <a:endParaRPr lang="en-US" altLang="zh-CN" dirty="0">
              <a:latin typeface="+mn-lt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+mn-lt"/>
                <a:ea typeface="+mn-ea"/>
                <a:hlinkClick r:id="rId3" action="ppaction://hlinkfile"/>
              </a:rPr>
              <a:t>(Swim-lane Activity Diagram)</a:t>
            </a:r>
            <a:endParaRPr lang="en-US" altLang="zh-CN" dirty="0"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 rot="16200000">
            <a:off x="2916861" y="3122105"/>
            <a:ext cx="2659887" cy="1441864"/>
          </a:xfrm>
          <a:custGeom>
            <a:avLst/>
            <a:gdLst>
              <a:gd name="connsiteX0" fmla="*/ 1030079 w 2883578"/>
              <a:gd name="connsiteY0" fmla="*/ 0 h 2418446"/>
              <a:gd name="connsiteX1" fmla="*/ 1053716 w 2883578"/>
              <a:gd name="connsiteY1" fmla="*/ 43547 h 2418446"/>
              <a:gd name="connsiteX2" fmla="*/ 1441789 w 2883578"/>
              <a:gd name="connsiteY2" fmla="*/ 249884 h 2418446"/>
              <a:gd name="connsiteX3" fmla="*/ 1829862 w 2883578"/>
              <a:gd name="connsiteY3" fmla="*/ 43547 h 2418446"/>
              <a:gd name="connsiteX4" fmla="*/ 1853499 w 2883578"/>
              <a:gd name="connsiteY4" fmla="*/ 0 h 2418446"/>
              <a:gd name="connsiteX5" fmla="*/ 2883578 w 2883578"/>
              <a:gd name="connsiteY5" fmla="*/ 2418446 h 2418446"/>
              <a:gd name="connsiteX6" fmla="*/ 0 w 2883578"/>
              <a:gd name="connsiteY6" fmla="*/ 2418446 h 241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3578" h="2418446">
                <a:moveTo>
                  <a:pt x="1030079" y="0"/>
                </a:moveTo>
                <a:lnTo>
                  <a:pt x="1053716" y="43547"/>
                </a:lnTo>
                <a:cubicBezTo>
                  <a:pt x="1137819" y="168036"/>
                  <a:pt x="1280246" y="249884"/>
                  <a:pt x="1441789" y="249884"/>
                </a:cubicBezTo>
                <a:cubicBezTo>
                  <a:pt x="1603332" y="249884"/>
                  <a:pt x="1745759" y="168036"/>
                  <a:pt x="1829862" y="43547"/>
                </a:cubicBezTo>
                <a:lnTo>
                  <a:pt x="1853499" y="0"/>
                </a:lnTo>
                <a:lnTo>
                  <a:pt x="2883578" y="2418446"/>
                </a:lnTo>
                <a:lnTo>
                  <a:pt x="0" y="241844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594006" rIns="594006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kern="0" dirty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</a:endParaRPr>
          </a:p>
        </p:txBody>
      </p:sp>
      <p:sp>
        <p:nvSpPr>
          <p:cNvPr id="47" name="椭圆 46"/>
          <p:cNvSpPr/>
          <p:nvPr>
            <p:custDataLst>
              <p:tags r:id="rId2"/>
            </p:custDataLst>
          </p:nvPr>
        </p:nvSpPr>
        <p:spPr>
          <a:xfrm>
            <a:off x="2868641" y="3295343"/>
            <a:ext cx="1095388" cy="1095388"/>
          </a:xfrm>
          <a:prstGeom prst="ellipse">
            <a:avLst/>
          </a:prstGeom>
          <a:solidFill>
            <a:schemeClr val="accent1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Grow Firm</a:t>
            </a:r>
            <a:endParaRPr lang="zh-CN" altLang="en-US" sz="1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4880704" y="2209500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Survey market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9" name="椭圆 48"/>
          <p:cNvSpPr/>
          <p:nvPr>
            <p:custDataLst>
              <p:tags r:id="rId4"/>
            </p:custDataLst>
          </p:nvPr>
        </p:nvSpPr>
        <p:spPr>
          <a:xfrm>
            <a:off x="4646790" y="2187652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>
            <p:custDataLst>
              <p:tags r:id="rId5"/>
            </p:custDataLst>
          </p:nvPr>
        </p:nvSpPr>
        <p:spPr>
          <a:xfrm>
            <a:off x="4880704" y="2789655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Sell products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椭圆 50"/>
          <p:cNvSpPr/>
          <p:nvPr>
            <p:custDataLst>
              <p:tags r:id="rId6"/>
            </p:custDataLst>
          </p:nvPr>
        </p:nvSpPr>
        <p:spPr>
          <a:xfrm>
            <a:off x="4646790" y="2767807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>
            <p:custDataLst>
              <p:tags r:id="rId7"/>
            </p:custDataLst>
          </p:nvPr>
        </p:nvSpPr>
        <p:spPr>
          <a:xfrm>
            <a:off x="4880704" y="3369812"/>
            <a:ext cx="4442656" cy="363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Earn profits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椭圆 52"/>
          <p:cNvSpPr/>
          <p:nvPr>
            <p:custDataLst>
              <p:tags r:id="rId8"/>
            </p:custDataLst>
          </p:nvPr>
        </p:nvSpPr>
        <p:spPr>
          <a:xfrm>
            <a:off x="4646790" y="3347961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4" name="矩形 53"/>
          <p:cNvSpPr/>
          <p:nvPr>
            <p:custDataLst>
              <p:tags r:id="rId9"/>
            </p:custDataLst>
          </p:nvPr>
        </p:nvSpPr>
        <p:spPr>
          <a:xfrm>
            <a:off x="4880704" y="3949964"/>
            <a:ext cx="4442656" cy="365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Hire staff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椭圆 54"/>
          <p:cNvSpPr/>
          <p:nvPr>
            <p:custDataLst>
              <p:tags r:id="rId10"/>
            </p:custDataLst>
          </p:nvPr>
        </p:nvSpPr>
        <p:spPr>
          <a:xfrm>
            <a:off x="4646790" y="3928116"/>
            <a:ext cx="408708" cy="407422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4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4880704" y="4530118"/>
            <a:ext cx="4442656" cy="365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Sell new products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椭圆 14"/>
          <p:cNvSpPr/>
          <p:nvPr>
            <p:custDataLst>
              <p:tags r:id="rId12"/>
            </p:custDataLst>
          </p:nvPr>
        </p:nvSpPr>
        <p:spPr>
          <a:xfrm>
            <a:off x="4646790" y="4508271"/>
            <a:ext cx="408708" cy="40870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5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4880704" y="5111561"/>
            <a:ext cx="4442656" cy="365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bIns="26999" anchor="ctr" anchorCtr="1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Enter new market</a:t>
            </a:r>
            <a:endParaRPr lang="zh-CN" altLang="en-US" sz="100" kern="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4646790" y="5089713"/>
            <a:ext cx="408708" cy="40870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chemeClr val="bg1"/>
                </a:solidFill>
                <a:latin typeface="+mn-lt"/>
                <a:ea typeface="+mn-ea"/>
              </a:rPr>
              <a:t>6</a:t>
            </a:r>
            <a:endParaRPr lang="zh-CN" altLang="en-US" sz="1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1981153" y="573063"/>
            <a:ext cx="8229695" cy="5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normAutofit/>
          </a:bodyPr>
          <a:lstStyle>
            <a:lvl1pPr algn="ctr" eaLnBrk="1" hangingPunct="1"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2pPr>
            <a:lvl3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3pPr>
            <a:lvl4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4pPr>
            <a:lvl5pPr eaLnBrk="1" hangingPunct="1">
              <a:defRPr sz="2800">
                <a:solidFill>
                  <a:schemeClr val="accent1"/>
                </a:solidFill>
                <a:ea typeface="华文中宋" pitchFamily="2" charset="-122"/>
                <a:cs typeface="SimSun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FF3300"/>
                </a:solidFill>
                <a:ea typeface="华文中宋" pitchFamily="2" charset="-122"/>
                <a:cs typeface="SimSun" panose="02010600030101010101" pitchFamily="2" charset="-122"/>
              </a:defRPr>
            </a:lvl9pPr>
          </a:lstStyle>
          <a:p>
            <a:r>
              <a:rPr lang="da-DK" altLang="zh-CN" dirty="0"/>
              <a:t>Plan</a:t>
            </a:r>
            <a:endParaRPr lang="zh-CN" altLang="en-US" dirty="0"/>
          </a:p>
        </p:txBody>
      </p:sp>
    </p:spTree>
    <p:custDataLst>
      <p:tags r:id="rId1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+mj-lt"/>
                <a:ea typeface="+mj-ea"/>
              </a:rPr>
              <a:t>THANKS</a:t>
            </a: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937775" y="3565155"/>
            <a:ext cx="4316450" cy="70920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base" latinLnBrk="0" hangingPunct="1">
              <a:lnSpc>
                <a:spcPct val="12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100000"/>
              <a:buFontTx/>
              <a:buNone/>
              <a:defRPr sz="18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Tempus Sans ITC" pitchFamily="82" charset="0"/>
                <a:ea typeface="+mn-ea"/>
                <a:cs typeface="+mn-cs"/>
              </a:defRPr>
            </a:lvl1pPr>
            <a:lvl2pPr marL="35750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>
                <a:latin typeface="+mn-lt"/>
              </a:rPr>
              <a:t>THANK YOU FOR YOUR ATTENTION</a:t>
            </a: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pPr>
              <a:defRPr/>
            </a:pPr>
            <a:endParaRPr lang="en-US" altLang="zh-CN">
              <a:latin typeface="+mn-lt"/>
            </a:endParaRPr>
          </a:p>
          <a:p>
            <a:endParaRPr lang="zh-CN" altLang="en-US" dirty="0">
              <a:latin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ea typeface="+mj-ea"/>
              </a:rPr>
              <a:t>Features of the System</a:t>
            </a:r>
            <a:endParaRPr lang="en-US" altLang="zh-CN" dirty="0">
              <a:latin typeface="+mj-lt"/>
              <a:ea typeface="+mj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114425"/>
            <a:ext cx="10991215" cy="50057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Technological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Functional</a:t>
            </a:r>
            <a:endParaRPr lang="en-US" altLang="zh-CN" dirty="0"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ea typeface="+mj-ea"/>
              </a:rPr>
              <a:t>Features of the System-Technological</a:t>
            </a:r>
            <a:endParaRPr lang="en-US" altLang="zh-CN" dirty="0">
              <a:latin typeface="+mj-lt"/>
              <a:ea typeface="+mj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114425"/>
            <a:ext cx="10991215" cy="50057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Front End-- Angular 4,Angular Material Design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Back End--</a:t>
            </a:r>
            <a:r>
              <a:rPr lang="en-US" altLang="zh-CN" dirty="0">
                <a:latin typeface="+mn-lt"/>
                <a:ea typeface="+mn-ea"/>
                <a:sym typeface="+mn-ea"/>
              </a:rPr>
              <a:t>MongoDB</a:t>
            </a:r>
            <a:r>
              <a:rPr lang="en-US" altLang="zh-CN" dirty="0">
                <a:latin typeface="+mn-lt"/>
                <a:ea typeface="+mn-ea"/>
              </a:rPr>
              <a:t> 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Middleware--Node,Express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Other--Serverless,MicroService</a:t>
            </a:r>
            <a:endParaRPr lang="en-US" altLang="zh-CN" dirty="0">
              <a:latin typeface="+mn-lt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ea typeface="+mj-ea"/>
              </a:rPr>
              <a:t>Features of the System-</a:t>
            </a:r>
            <a:r>
              <a:rPr lang="en-US" altLang="zh-CN" dirty="0">
                <a:latin typeface="+mn-lt"/>
                <a:ea typeface="+mn-ea"/>
                <a:sym typeface="+mn-ea"/>
              </a:rPr>
              <a:t>Functional</a:t>
            </a:r>
            <a:endParaRPr lang="en-US" altLang="zh-CN" dirty="0">
              <a:latin typeface="+mj-lt"/>
              <a:ea typeface="+mj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114425"/>
            <a:ext cx="10991215" cy="500570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Selection of Resume &amp; NewsLetter Template &amp; Structure..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User can fill the details in Resume &amp; NewsLetter form &amp; also can edit,delete &amp; view the form..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If user wants to download the form,system gives two options like,</a:t>
            </a:r>
            <a:endParaRPr lang="en-US" altLang="zh-CN" dirty="0">
              <a:latin typeface="+mn-lt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+mn-lt"/>
                <a:ea typeface="+mn-ea"/>
              </a:rPr>
              <a:t>   PDF &amp; Doc format..</a:t>
            </a:r>
            <a:endParaRPr lang="en-US" altLang="zh-CN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User wants to see the history of their work,It is possible in this system..</a:t>
            </a:r>
            <a:endParaRPr lang="en-US" altLang="zh-CN" dirty="0">
              <a:latin typeface="+mn-lt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ea typeface="+mj-ea"/>
              </a:rPr>
              <a:t>UML of the system</a:t>
            </a:r>
            <a:endParaRPr lang="en-US" altLang="zh-CN" dirty="0">
              <a:latin typeface="+mj-lt"/>
              <a:ea typeface="+mj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114425"/>
            <a:ext cx="10991215" cy="500570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sym typeface="+mn-ea"/>
              </a:rPr>
              <a:t>Serverless Document Publishing Application</a:t>
            </a:r>
            <a:endParaRPr lang="en-US" altLang="zh-CN" dirty="0">
              <a:latin typeface="+mn-lt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+mn-lt"/>
                <a:ea typeface="+mn-ea"/>
                <a:sym typeface="+mn-ea"/>
                <a:hlinkClick r:id="rId3" action="ppaction://hlinkfile"/>
              </a:rPr>
              <a:t>(Use-case Diagram)</a:t>
            </a:r>
            <a:endParaRPr lang="en-US" altLang="zh-CN" dirty="0">
              <a:latin typeface="+mn-lt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+mn-lt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5497150" y="808016"/>
            <a:ext cx="5968131" cy="54036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618" r="-56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323920" y="840269"/>
            <a:ext cx="4165248" cy="1602018"/>
          </a:xfrm>
          <a:prstGeom prst="rect">
            <a:avLst/>
          </a:prstGeom>
        </p:spPr>
        <p:txBody>
          <a:bodyPr vert="horz" lIns="91440" tIns="45719" rIns="91440" bIns="45719" rtlCol="0" anchor="t" anchorCtr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altLang="zh-CN" sz="3200" dirty="0">
                <a:latin typeface="+mj-lt"/>
                <a:ea typeface="+mj-ea"/>
                <a:cs typeface="+mj-cs"/>
              </a:rPr>
              <a:t>Objective</a:t>
            </a:r>
            <a:endParaRPr lang="zh-CN" alt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323920" y="2450335"/>
            <a:ext cx="4165248" cy="3811632"/>
          </a:xfrm>
          <a:prstGeom prst="rect">
            <a:avLst/>
          </a:prstGeom>
        </p:spPr>
        <p:txBody>
          <a:bodyPr vert="horz" lIns="91440" tIns="45719" rIns="91440" bIns="45719" rtlCol="0">
            <a:normAutofit/>
          </a:bodyPr>
          <a:lstStyle>
            <a:defPPr>
              <a:defRPr lang="zh-CN"/>
            </a:defPPr>
            <a:lvl1pPr marL="0" lvl="0" indent="0">
              <a:buNone/>
              <a:defRPr sz="2000">
                <a:solidFill>
                  <a:schemeClr val="accent1"/>
                </a:solidFill>
              </a:defRPr>
            </a:lvl1pPr>
            <a:lvl2pPr indent="0">
              <a:buNone/>
              <a:defRPr sz="1400"/>
            </a:lvl2pPr>
            <a:lvl3pPr indent="0">
              <a:buNone/>
              <a:defRPr sz="1200"/>
            </a:lvl3pPr>
            <a:lvl4pPr indent="0">
              <a:buNone/>
              <a:defRPr sz="1000"/>
            </a:lvl4pPr>
            <a:lvl5pPr indent="0">
              <a:buNone/>
              <a:defRPr sz="1000"/>
            </a:lvl5pPr>
            <a:lvl6pPr indent="0">
              <a:buNone/>
              <a:defRPr sz="1000"/>
            </a:lvl6pPr>
            <a:lvl7pPr indent="0">
              <a:buNone/>
              <a:defRPr sz="1000"/>
            </a:lvl7pPr>
            <a:lvl8pPr indent="0">
              <a:buNone/>
              <a:defRPr sz="1000"/>
            </a:lvl8pPr>
            <a:lvl9pPr indent="0">
              <a:buNone/>
              <a:defRPr sz="1000"/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Become the dominant company in the software industry.</a:t>
            </a:r>
            <a:endParaRPr lang="zh-CN" altLang="en-US" dirty="0">
              <a:latin typeface="+mn-lt"/>
              <a:ea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4"/>
          <p:cNvPicPr preferRelativeResize="0">
            <a:picLocks noGrp="1"/>
          </p:cNvPicPr>
          <p:nvPr>
            <p:ph idx="4294967295"/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7"/>
          <a:stretch>
            <a:fillRect/>
          </a:stretch>
        </p:blipFill>
        <p:spPr>
          <a:xfrm>
            <a:off x="1554547" y="1290800"/>
            <a:ext cx="9082337" cy="4541932"/>
          </a:xfr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554548" y="285753"/>
            <a:ext cx="9082904" cy="939611"/>
          </a:xfrm>
          <a:prstGeom prst="rect">
            <a:avLst/>
          </a:prstGeom>
        </p:spPr>
        <p:txBody>
          <a:bodyPr vert="horz" lIns="91440" tIns="45719" rIns="91440" bIns="45719" rtlCol="0" anchor="ctr" anchorCtr="0">
            <a:no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Vision</a:t>
            </a:r>
            <a:endParaRPr lang="zh-CN" altLang="en-US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554548" y="5898167"/>
            <a:ext cx="9082904" cy="597607"/>
          </a:xfrm>
          <a:prstGeom prst="rect">
            <a:avLst/>
          </a:prstGeom>
        </p:spPr>
        <p:txBody>
          <a:bodyPr vert="horz" lIns="91440" tIns="45719" rIns="91440" bIns="45719" rtlCol="0">
            <a:noAutofit/>
          </a:bodyPr>
          <a:lstStyle>
            <a:defPPr>
              <a:defRPr lang="zh-CN"/>
            </a:defPPr>
            <a:lvl1pPr marL="0" lvl="0" indent="0">
              <a:buNone/>
              <a:defRPr sz="1800">
                <a:solidFill>
                  <a:schemeClr val="accent1"/>
                </a:solidFill>
              </a:defRPr>
            </a:lvl1pPr>
            <a:lvl2pPr indent="0">
              <a:buNone/>
              <a:defRPr sz="1400"/>
            </a:lvl2pPr>
            <a:lvl3pPr indent="0">
              <a:buNone/>
              <a:defRPr sz="1200"/>
            </a:lvl3pPr>
            <a:lvl4pPr indent="0">
              <a:buNone/>
              <a:defRPr sz="1000"/>
            </a:lvl4pPr>
            <a:lvl5pPr indent="0">
              <a:buNone/>
              <a:defRPr sz="1000"/>
            </a:lvl5pPr>
            <a:lvl6pPr indent="0">
              <a:buNone/>
              <a:defRPr sz="1000"/>
            </a:lvl6pPr>
            <a:lvl7pPr indent="0">
              <a:buNone/>
              <a:defRPr sz="1000"/>
            </a:lvl7pPr>
            <a:lvl8pPr indent="0">
              <a:buNone/>
              <a:defRPr sz="1000"/>
            </a:lvl8pPr>
            <a:lvl9pPr indent="0">
              <a:buNone/>
              <a:defRPr sz="1000"/>
            </a:lvl9pPr>
          </a:lstStyle>
          <a:p>
            <a:r>
              <a:rPr lang="en-US" altLang="zh-CN" dirty="0">
                <a:latin typeface="+mn-lt"/>
                <a:ea typeface="+mn-ea"/>
              </a:rPr>
              <a:t>Deliver great software for businesses and consumers.</a:t>
            </a:r>
            <a:endParaRPr lang="zh-CN" altLang="en-US" dirty="0">
              <a:latin typeface="+mn-lt"/>
              <a:ea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2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f"/>
  <p:tag name="KSO_WM_UNIT_INDEX" val="1"/>
  <p:tag name="KSO_WM_UNIT_ID" val="custom160421_2*f*1"/>
  <p:tag name="KSO_WM_UNIT_CLEAR" val="1"/>
  <p:tag name="KSO_WM_UNIT_LAYERLEVEL" val="1"/>
  <p:tag name="KSO_WM_UNIT_VALUE" val="203"/>
  <p:tag name="KSO_WM_UNIT_HIGHLIGHT" val="0"/>
  <p:tag name="KSO_WM_UNIT_COMPATIBLE" val="0"/>
  <p:tag name="KSO_WM_UNIT_PRESET_TEXT_INDEX" val="5"/>
  <p:tag name="KSO_WM_UNIT_PRESET_TEXT_LEN" val="232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1*i*1"/>
  <p:tag name="KSO_WM_TEMPLATE_CATEGORY" val="custom"/>
  <p:tag name="KSO_WM_TEMPLATE_INDEX" val="160421"/>
  <p:tag name="KSO_WM_UNIT_INDEX" val="1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11*l_i*1_1"/>
  <p:tag name="KSO_WM_UNIT_CLEAR" val="1"/>
  <p:tag name="KSO_WM_UNIT_LAYERLEVEL" val="1_1"/>
  <p:tag name="KSO_WM_DIAGRAM_GROUP_CODE" val="l1-1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11*l_i*1_2"/>
  <p:tag name="KSO_WM_UNIT_CLEAR" val="1"/>
  <p:tag name="KSO_WM_UNIT_LAYERLEVEL" val="1_1"/>
  <p:tag name="KSO_WM_DIAGRAM_GROUP_CODE" val="l1-1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11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1*i*8"/>
  <p:tag name="KSO_WM_TEMPLATE_CATEGORY" val="custom"/>
  <p:tag name="KSO_WM_TEMPLATE_INDEX" val="160421"/>
  <p:tag name="KSO_WM_UNIT_INDEX" val="8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7"/>
  <p:tag name="KSO_WM_UNIT_ID" val="custom160421_11*l_i*1_7"/>
  <p:tag name="KSO_WM_UNIT_CLEAR" val="1"/>
  <p:tag name="KSO_WM_UNIT_LAYERLEVEL" val="1_1"/>
  <p:tag name="KSO_WM_DIAGRAM_GROUP_CODE" val="l1-1"/>
</p:tagLst>
</file>

<file path=ppt/tags/tag1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8"/>
  <p:tag name="KSO_WM_UNIT_ID" val="custom160421_11*l_i*1_8"/>
  <p:tag name="KSO_WM_UNIT_CLEAR" val="1"/>
  <p:tag name="KSO_WM_UNIT_LAYERLEVEL" val="1_1"/>
  <p:tag name="KSO_WM_DIAGRAM_GROUP_CODE" val="l1-1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4_1"/>
  <p:tag name="KSO_WM_UNIT_ID" val="custom160421_11*l_h_f*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1*i*15"/>
  <p:tag name="KSO_WM_TEMPLATE_CATEGORY" val="custom"/>
  <p:tag name="KSO_WM_TEMPLATE_INDEX" val="160421"/>
  <p:tag name="KSO_WM_UNIT_INDEX" val="15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3"/>
  <p:tag name="KSO_WM_UNIT_ID" val="custom160421_11*l_i*1_3"/>
  <p:tag name="KSO_WM_UNIT_CLEAR" val="1"/>
  <p:tag name="KSO_WM_UNIT_LAYERLEVEL" val="1_1"/>
  <p:tag name="KSO_WM_DIAGRAM_GROUP_CODE" val="l1-1"/>
</p:tagLst>
</file>

<file path=ppt/tags/tag11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93"/>
  <p:tag name="KSO_WM_SLIDE_SIZE" val="828*391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4"/>
  <p:tag name="KSO_WM_UNIT_ID" val="custom160421_11*l_i*1_4"/>
  <p:tag name="KSO_WM_UNIT_CLEAR" val="1"/>
  <p:tag name="KSO_WM_UNIT_LAYERLEVEL" val="1_1"/>
  <p:tag name="KSO_WM_DIAGRAM_GROUP_CODE" val="l1-1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2_1"/>
  <p:tag name="KSO_WM_UNIT_ID" val="custom160421_11*l_h_f*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1*i*22"/>
  <p:tag name="KSO_WM_TEMPLATE_CATEGORY" val="custom"/>
  <p:tag name="KSO_WM_TEMPLATE_INDEX" val="160421"/>
  <p:tag name="KSO_WM_UNIT_INDEX" val="22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9"/>
  <p:tag name="KSO_WM_UNIT_ID" val="custom160421_11*l_i*1_9"/>
  <p:tag name="KSO_WM_UNIT_CLEAR" val="1"/>
  <p:tag name="KSO_WM_UNIT_LAYERLEVEL" val="1_1"/>
  <p:tag name="KSO_WM_DIAGRAM_GROUP_CODE" val="l1-1"/>
</p:tagLst>
</file>

<file path=ppt/tags/tag1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0"/>
  <p:tag name="KSO_WM_UNIT_ID" val="custom160421_11*l_i*1_10"/>
  <p:tag name="KSO_WM_UNIT_CLEAR" val="1"/>
  <p:tag name="KSO_WM_UNIT_LAYERLEVEL" val="1_1"/>
  <p:tag name="KSO_WM_DIAGRAM_GROUP_CODE" val="l1-1"/>
</p:tagLst>
</file>

<file path=ppt/tags/tag1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5_1"/>
  <p:tag name="KSO_WM_UNIT_ID" val="custom160421_11*l_h_f*1_5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1*i*29"/>
  <p:tag name="KSO_WM_TEMPLATE_CATEGORY" val="custom"/>
  <p:tag name="KSO_WM_TEMPLATE_INDEX" val="160421"/>
  <p:tag name="KSO_WM_UNIT_INDEX" val="29"/>
</p:tagLst>
</file>

<file path=ppt/tags/tag1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5"/>
  <p:tag name="KSO_WM_UNIT_ID" val="custom160421_11*l_i*1_5"/>
  <p:tag name="KSO_WM_UNIT_CLEAR" val="1"/>
  <p:tag name="KSO_WM_UNIT_LAYERLEVEL" val="1_1"/>
  <p:tag name="KSO_WM_DIAGRAM_GROUP_CODE" val="l1-1"/>
</p:tagLst>
</file>

<file path=ppt/tags/tag1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6"/>
  <p:tag name="KSO_WM_UNIT_ID" val="custom160421_11*l_i*1_6"/>
  <p:tag name="KSO_WM_UNIT_CLEAR" val="1"/>
  <p:tag name="KSO_WM_UNIT_LAYERLEVEL" val="1_1"/>
  <p:tag name="KSO_WM_DIAGRAM_GROUP_CODE" val="l1-1"/>
</p:tagLst>
</file>

<file path=ppt/tags/tag1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3_1"/>
  <p:tag name="KSO_WM_UNIT_ID" val="custom160421_11*l_h_f*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3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1*i*36"/>
  <p:tag name="KSO_WM_TEMPLATE_CATEGORY" val="custom"/>
  <p:tag name="KSO_WM_TEMPLATE_INDEX" val="160421"/>
  <p:tag name="KSO_WM_UNIT_INDEX" val="36"/>
</p:tagLst>
</file>

<file path=ppt/tags/tag1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1"/>
  <p:tag name="KSO_WM_UNIT_ID" val="custom160421_11*l_i*1_11"/>
  <p:tag name="KSO_WM_UNIT_CLEAR" val="1"/>
  <p:tag name="KSO_WM_UNIT_LAYERLEVEL" val="1_1"/>
  <p:tag name="KSO_WM_DIAGRAM_GROUP_CODE" val="l1-1"/>
</p:tagLst>
</file>

<file path=ppt/tags/tag1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2"/>
  <p:tag name="KSO_WM_UNIT_ID" val="custom160421_11*l_i*1_12"/>
  <p:tag name="KSO_WM_UNIT_CLEAR" val="1"/>
  <p:tag name="KSO_WM_UNIT_LAYERLEVEL" val="1_1"/>
  <p:tag name="KSO_WM_DIAGRAM_GROUP_CODE" val="l1-1"/>
</p:tagLst>
</file>

<file path=ppt/tags/tag1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6_1"/>
  <p:tag name="KSO_WM_UNIT_ID" val="custom160421_11*l_h_f*1_6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24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2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b"/>
  <p:tag name="KSO_WM_UNIT_INDEX" val="1"/>
  <p:tag name="KSO_WM_UNIT_ID" val="custom160421_12*b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e"/>
  <p:tag name="KSO_WM_UNIT_INDEX" val="1"/>
  <p:tag name="KSO_WM_UNIT_ID" val="custom160421_12*e*1"/>
  <p:tag name="KSO_WM_UNIT_CLEAR" val="1"/>
  <p:tag name="KSO_WM_UNIT_LAYERLEVEL" val="1"/>
  <p:tag name="KSO_WM_UNIT_VALUE" val="1"/>
  <p:tag name="KSO_WM_UNIT_HIGHLIGHT" val="0"/>
  <p:tag name="KSO_WM_UNIT_COMPATIBLE" val="1"/>
  <p:tag name="KSO_WM_UNIT_PRESET_TEXT" val="01"/>
</p:tagLst>
</file>

<file path=ppt/tags/tag128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3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f"/>
  <p:tag name="KSO_WM_UNIT_INDEX" val="1"/>
  <p:tag name="KSO_WM_UNIT_ID" val="custom160421_3*f*1"/>
  <p:tag name="KSO_WM_UNIT_CLEAR" val="1"/>
  <p:tag name="KSO_WM_UNIT_LAYERLEVEL" val="1"/>
  <p:tag name="KSO_WM_UNIT_VALUE" val="98"/>
  <p:tag name="KSO_WM_UNIT_HIGHLIGHT" val="0"/>
  <p:tag name="KSO_WM_UNIT_COMPATIBLE" val="0"/>
  <p:tag name="KSO_WM_UNIT_PRESET_TEXT_INDEX" val="5"/>
  <p:tag name="KSO_WM_UNIT_PRESET_TEXT_LEN" val="125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d"/>
  <p:tag name="KSO_WM_UNIT_INDEX" val="1"/>
  <p:tag name="KSO_WM_UNIT_ID" val="custom160421_13*d*1"/>
  <p:tag name="KSO_WM_UNIT_CLEAR" val="0"/>
  <p:tag name="KSO_WM_UNIT_LAYERLEVEL" val="1"/>
  <p:tag name="KSO_WM_UNIT_VALUE" val="852*1713"/>
  <p:tag name="KSO_WM_UNIT_HIGHLIGHT" val="0"/>
  <p:tag name="KSO_WM_UNIT_COMPATIBLE" val="0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f"/>
  <p:tag name="KSO_WM_UNIT_INDEX" val="1"/>
  <p:tag name="KSO_WM_UNIT_ID" val="custom160421_13*f*1"/>
  <p:tag name="KSO_WM_UNIT_CLEAR" val="1"/>
  <p:tag name="KSO_WM_UNIT_LAYERLEVEL" val="1"/>
  <p:tag name="KSO_WM_UNIT_VALUE" val="220"/>
  <p:tag name="KSO_WM_UNIT_HIGHLIGHT" val="0"/>
  <p:tag name="KSO_WM_UNIT_COMPATIBLE" val="0"/>
  <p:tag name="KSO_WM_UNIT_PRESET_TEXT_INDEX" val="4"/>
  <p:tag name="KSO_WM_UNIT_PRESET_TEXT_LEN" val="57"/>
</p:tagLst>
</file>

<file path=ppt/tags/tag132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13"/>
  <p:tag name="KSO_WM_SLIDE_INDEX" val="13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5*142"/>
  <p:tag name="KSO_WM_SLIDE_SIZE" val="820*345"/>
</p:tagLst>
</file>

<file path=ppt/tags/tag1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4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d"/>
  <p:tag name="KSO_WM_UNIT_INDEX" val="1"/>
  <p:tag name="KSO_WM_UNIT_ID" val="custom160421_14*d*1"/>
  <p:tag name="KSO_WM_UNIT_CLEAR" val="0"/>
  <p:tag name="KSO_WM_UNIT_LAYERLEVEL" val="1"/>
  <p:tag name="KSO_WM_UNIT_VALUE" val="1264*1188"/>
  <p:tag name="KSO_WM_UNIT_HIGHLIGHT" val="0"/>
  <p:tag name="KSO_WM_UNIT_COMPATIBLE" val="0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d"/>
  <p:tag name="KSO_WM_UNIT_INDEX" val="2"/>
  <p:tag name="KSO_WM_UNIT_ID" val="custom160421_14*d*2"/>
  <p:tag name="KSO_WM_UNIT_CLEAR" val="0"/>
  <p:tag name="KSO_WM_UNIT_LAYERLEVEL" val="1"/>
  <p:tag name="KSO_WM_UNIT_VALUE" val="682*1055"/>
  <p:tag name="KSO_WM_UNIT_HIGHLIGHT" val="0"/>
  <p:tag name="KSO_WM_UNIT_COMPATIBLE" val="0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f"/>
  <p:tag name="KSO_WM_UNIT_INDEX" val="1"/>
  <p:tag name="KSO_WM_UNIT_ID" val="custom160421_14*f*1"/>
  <p:tag name="KSO_WM_UNIT_CLEAR" val="1"/>
  <p:tag name="KSO_WM_UNIT_LAYERLEVEL" val="1"/>
  <p:tag name="KSO_WM_UNIT_VALUE" val="90"/>
  <p:tag name="KSO_WM_UNIT_HIGHLIGHT" val="0"/>
  <p:tag name="KSO_WM_UNIT_COMPATIBLE" val="0"/>
  <p:tag name="KSO_WM_UNIT_PRESET_TEXT_INDEX" val="5"/>
  <p:tag name="KSO_WM_UNIT_PRESET_TEXT_LEN" val="125"/>
</p:tagLst>
</file>

<file path=ppt/tags/tag137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14"/>
  <p:tag name="KSO_WM_SLIDE_INDEX" val="14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39*138"/>
  <p:tag name="KSO_WM_SLIDE_SIZE" val="682*359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1_1"/>
  <p:tag name="KSO_WM_UNIT_ID" val="custom160421_15*l_h_a*1_1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15*l_i*1_1"/>
  <p:tag name="KSO_WM_UNIT_CLEAR" val="1"/>
  <p:tag name="KSO_WM_UNIT_LAYERLEVEL" val="1_1"/>
  <p:tag name="KSO_WM_DIAGRAM_GROUP_CODE" val="l1-2"/>
</p:tagLst>
</file>

<file path=ppt/tags/tag14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88"/>
  <p:tag name="KSO_WM_SLIDE_SIZE" val="828*394"/>
</p:tagLst>
</file>

<file path=ppt/tags/tag1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15*l_h_f*1_1_1"/>
  <p:tag name="KSO_WM_UNIT_CLEAR" val="1"/>
  <p:tag name="KSO_WM_UNIT_LAYERLEVEL" val="1_1_1"/>
  <p:tag name="KSO_WM_UNIT_VALUE" val="57"/>
  <p:tag name="KSO_WM_UNIT_HIGHLIGHT" val="0"/>
  <p:tag name="KSO_WM_UNIT_COMPATIBLE" val="0"/>
  <p:tag name="KSO_WM_UNIT_PRESET_TEXT_INDEX" val="5"/>
  <p:tag name="KSO_WM_UNIT_PRESET_TEXT_LEN" val="125"/>
  <p:tag name="KSO_WM_DIAGRAM_GROUP_CODE" val="l1-2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15*l_i*1_2"/>
  <p:tag name="KSO_WM_UNIT_CLEAR" val="1"/>
  <p:tag name="KSO_WM_UNIT_LAYERLEVEL" val="1_1"/>
  <p:tag name="KSO_WM_DIAGRAM_GROUP_CODE" val="l1-2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5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3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15"/>
  <p:tag name="KSO_WM_SLIDE_INDEX" val="15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219*231"/>
  <p:tag name="KSO_WM_SLIDE_SIZE" val="515*102"/>
  <p:tag name="KSO_WM_DIAGRAM_GROUP_CODE" val="l1-2"/>
</p:tagLst>
</file>

<file path=ppt/tags/tag1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1_1"/>
  <p:tag name="KSO_WM_UNIT_ID" val="custom160421_16*l_h_a*1_1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16*l_i*1_1"/>
  <p:tag name="KSO_WM_UNIT_CLEAR" val="1"/>
  <p:tag name="KSO_WM_UNIT_LAYERLEVEL" val="1_1"/>
  <p:tag name="KSO_WM_DIAGRAM_GROUP_CODE" val="l1-2"/>
</p:tagLst>
</file>

<file path=ppt/tags/tag1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16*l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l1-2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16*l_i*1_2"/>
  <p:tag name="KSO_WM_UNIT_CLEAR" val="1"/>
  <p:tag name="KSO_WM_UNIT_LAYERLEVEL" val="1_1"/>
  <p:tag name="KSO_WM_DIAGRAM_GROUP_CODE" val="l1-2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2_1"/>
  <p:tag name="KSO_WM_UNIT_ID" val="custom160421_16*l_h_a*1_2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3"/>
  <p:tag name="KSO_WM_UNIT_ID" val="custom160421_16*l_i*1_3"/>
  <p:tag name="KSO_WM_UNIT_CLEAR" val="1"/>
  <p:tag name="KSO_WM_UNIT_LAYERLEVEL" val="1_1"/>
  <p:tag name="KSO_WM_DIAGRAM_GROUP_CODE" val="l1-2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3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2_1"/>
  <p:tag name="KSO_WM_UNIT_ID" val="custom160421_16*l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l1-2"/>
</p:tagLst>
</file>

<file path=ppt/tags/tag1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4"/>
  <p:tag name="KSO_WM_UNIT_ID" val="custom160421_16*l_i*1_4"/>
  <p:tag name="KSO_WM_UNIT_CLEAR" val="1"/>
  <p:tag name="KSO_WM_UNIT_LAYERLEVEL" val="1_1"/>
  <p:tag name="KSO_WM_DIAGRAM_GROUP_CODE" val="l1-2"/>
</p:tagLst>
</file>

<file path=ppt/tags/tag1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6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3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16"/>
  <p:tag name="KSO_WM_SLIDE_INDEX" val="16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78*185"/>
  <p:tag name="KSO_WM_SLIDE_SIZE" val="400*193"/>
  <p:tag name="KSO_WM_DIAGRAM_GROUP_CODE" val="l1-2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1_1"/>
  <p:tag name="KSO_WM_UNIT_ID" val="custom160421_17*l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17*l_i*1_1"/>
  <p:tag name="KSO_WM_UNIT_CLEAR" val="1"/>
  <p:tag name="KSO_WM_UNIT_LAYERLEVEL" val="1_1"/>
  <p:tag name="KSO_WM_DIAGRAM_GROUP_CODE" val="l1-2"/>
</p:tagLst>
</file>

<file path=ppt/tags/tag1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17*l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57"/>
  <p:tag name="KSO_WM_DIAGRAM_GROUP_CODE" val="l1-2"/>
</p:tagLst>
</file>

<file path=ppt/tags/tag1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17*l_i*1_2"/>
  <p:tag name="KSO_WM_UNIT_CLEAR" val="1"/>
  <p:tag name="KSO_WM_UNIT_LAYERLEVEL" val="1_1"/>
  <p:tag name="KSO_WM_DIAGRAM_GROUP_CODE" val="l1-2"/>
</p:tagLst>
</file>

<file path=ppt/tags/tag1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2_1"/>
  <p:tag name="KSO_WM_UNIT_ID" val="custom160421_17*l_h_a*1_2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3"/>
  <p:tag name="KSO_WM_UNIT_ID" val="custom160421_17*l_i*1_3"/>
  <p:tag name="KSO_WM_UNIT_CLEAR" val="1"/>
  <p:tag name="KSO_WM_UNIT_LAYERLEVEL" val="1_1"/>
  <p:tag name="KSO_WM_DIAGRAM_GROUP_CODE" val="l1-2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f"/>
  <p:tag name="KSO_WM_UNIT_INDEX" val="1"/>
  <p:tag name="KSO_WM_UNIT_ID" val="custom160421_3*f*1"/>
  <p:tag name="KSO_WM_UNIT_CLEAR" val="1"/>
  <p:tag name="KSO_WM_UNIT_LAYERLEVEL" val="1"/>
  <p:tag name="KSO_WM_UNIT_VALUE" val="98"/>
  <p:tag name="KSO_WM_UNIT_HIGHLIGHT" val="0"/>
  <p:tag name="KSO_WM_UNIT_COMPATIBLE" val="0"/>
  <p:tag name="KSO_WM_UNIT_PRESET_TEXT_INDEX" val="5"/>
  <p:tag name="KSO_WM_UNIT_PRESET_TEXT_LEN" val="125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2_1"/>
  <p:tag name="KSO_WM_UNIT_ID" val="custom160421_17*l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57"/>
  <p:tag name="KSO_WM_DIAGRAM_GROUP_CODE" val="l1-2"/>
</p:tagLst>
</file>

<file path=ppt/tags/tag1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4"/>
  <p:tag name="KSO_WM_UNIT_ID" val="custom160421_17*l_i*1_4"/>
  <p:tag name="KSO_WM_UNIT_CLEAR" val="1"/>
  <p:tag name="KSO_WM_UNIT_LAYERLEVEL" val="1_1"/>
  <p:tag name="KSO_WM_DIAGRAM_GROUP_CODE" val="l1-2"/>
</p:tagLst>
</file>

<file path=ppt/tags/tag1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3_1"/>
  <p:tag name="KSO_WM_UNIT_ID" val="custom160421_17*l_h_a*1_3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5"/>
  <p:tag name="KSO_WM_UNIT_ID" val="custom160421_17*l_i*1_5"/>
  <p:tag name="KSO_WM_UNIT_CLEAR" val="1"/>
  <p:tag name="KSO_WM_UNIT_LAYERLEVEL" val="1_1"/>
  <p:tag name="KSO_WM_DIAGRAM_GROUP_CODE" val="l1-2"/>
</p:tagLst>
</file>

<file path=ppt/tags/tag1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3_1"/>
  <p:tag name="KSO_WM_UNIT_ID" val="custom160421_17*l_h_f*1_3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57"/>
  <p:tag name="KSO_WM_DIAGRAM_GROUP_CODE" val="l1-2"/>
</p:tagLst>
</file>

<file path=ppt/tags/tag1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6"/>
  <p:tag name="KSO_WM_UNIT_ID" val="custom160421_17*l_i*1_6"/>
  <p:tag name="KSO_WM_UNIT_CLEAR" val="1"/>
  <p:tag name="KSO_WM_UNIT_LAYERLEVEL" val="1_1"/>
  <p:tag name="KSO_WM_DIAGRAM_GROUP_CODE" val="l1-2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7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7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17"/>
  <p:tag name="KSO_WM_SLIDE_INDEX" val="17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305*159"/>
  <p:tag name="KSO_WM_SLIDE_SIZE" val="347*284"/>
  <p:tag name="KSO_WM_DIAGRAM_GROUP_CODE" val="l1-2"/>
</p:tagLst>
</file>

<file path=ppt/tags/tag1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8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1_1"/>
  <p:tag name="KSO_WM_UNIT_ID" val="custom160421_18*l_h_a*1_1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7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88"/>
  <p:tag name="KSO_WM_SLIDE_SIZE" val="828*394"/>
</p:tagLst>
</file>

<file path=ppt/tags/tag1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18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18*l_i*1_1"/>
  <p:tag name="KSO_WM_UNIT_CLEAR" val="1"/>
  <p:tag name="KSO_WM_UNIT_LAYERLEVEL" val="1_1"/>
  <p:tag name="KSO_WM_DIAGRAM_GROUP_CODE" val="l1-2"/>
</p:tagLst>
</file>

<file path=ppt/tags/tag1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18*l_i*1_2"/>
  <p:tag name="KSO_WM_UNIT_CLEAR" val="1"/>
  <p:tag name="KSO_WM_UNIT_LAYERLEVEL" val="1_1"/>
  <p:tag name="KSO_WM_DIAGRAM_GROUP_CODE" val="l1-2"/>
</p:tagLst>
</file>

<file path=ppt/tags/tag1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2_1"/>
  <p:tag name="KSO_WM_UNIT_ID" val="custom160421_18*l_h_a*1_2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2_1"/>
  <p:tag name="KSO_WM_UNIT_ID" val="custom160421_18*l_h_f*1_2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1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8*i*7"/>
  <p:tag name="KSO_WM_TEMPLATE_CATEGORY" val="custom"/>
  <p:tag name="KSO_WM_TEMPLATE_INDEX" val="160421"/>
  <p:tag name="KSO_WM_UNIT_INDEX" val="7"/>
</p:tagLst>
</file>

<file path=ppt/tags/tag1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3"/>
  <p:tag name="KSO_WM_UNIT_ID" val="custom160421_18*l_i*1_3"/>
  <p:tag name="KSO_WM_UNIT_CLEAR" val="1"/>
  <p:tag name="KSO_WM_UNIT_LAYERLEVEL" val="1_1"/>
  <p:tag name="KSO_WM_DIAGRAM_GROUP_CODE" val="l1-2"/>
</p:tagLst>
</file>

<file path=ppt/tags/tag1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4"/>
  <p:tag name="KSO_WM_UNIT_ID" val="custom160421_18*l_i*1_4"/>
  <p:tag name="KSO_WM_UNIT_CLEAR" val="1"/>
  <p:tag name="KSO_WM_UNIT_LAYERLEVEL" val="1_1"/>
  <p:tag name="KSO_WM_DIAGRAM_GROUP_CODE" val="l1-2"/>
</p:tagLst>
</file>

<file path=ppt/tags/tag1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3_1"/>
  <p:tag name="KSO_WM_UNIT_ID" val="custom160421_18*l_h_a*1_3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3_1"/>
  <p:tag name="KSO_WM_UNIT_ID" val="custom160421_18*l_h_f*1_3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3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5"/>
  <p:tag name="KSO_WM_UNIT_ID" val="custom160421_18*l_i*1_5"/>
  <p:tag name="KSO_WM_UNIT_CLEAR" val="1"/>
  <p:tag name="KSO_WM_UNIT_LAYERLEVEL" val="1_1"/>
  <p:tag name="KSO_WM_DIAGRAM_GROUP_CODE" val="l1-2"/>
</p:tagLst>
</file>

<file path=ppt/tags/tag1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6"/>
  <p:tag name="KSO_WM_UNIT_ID" val="custom160421_18*l_i*1_6"/>
  <p:tag name="KSO_WM_UNIT_CLEAR" val="1"/>
  <p:tag name="KSO_WM_UNIT_LAYERLEVEL" val="1_1"/>
  <p:tag name="KSO_WM_DIAGRAM_GROUP_CODE" val="l1-2"/>
</p:tagLst>
</file>

<file path=ppt/tags/tag1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4_1"/>
  <p:tag name="KSO_WM_UNIT_ID" val="custom160421_18*l_h_a*1_4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4_1"/>
  <p:tag name="KSO_WM_UNIT_ID" val="custom160421_18*l_h_f*1_4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18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7"/>
  <p:tag name="KSO_WM_UNIT_ID" val="custom160421_18*l_i*1_7"/>
  <p:tag name="KSO_WM_UNIT_CLEAR" val="1"/>
  <p:tag name="KSO_WM_UNIT_LAYERLEVEL" val="1_1"/>
  <p:tag name="KSO_WM_DIAGRAM_GROUP_CODE" val="l1-2"/>
</p:tagLst>
</file>

<file path=ppt/tags/tag1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8"/>
  <p:tag name="KSO_WM_UNIT_ID" val="custom160421_18*l_i*1_8"/>
  <p:tag name="KSO_WM_UNIT_CLEAR" val="1"/>
  <p:tag name="KSO_WM_UNIT_LAYERLEVEL" val="1_1"/>
  <p:tag name="KSO_WM_DIAGRAM_GROUP_CODE" val="l1-2"/>
</p:tagLst>
</file>

<file path=ppt/tags/tag186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18"/>
  <p:tag name="KSO_WM_SLIDE_INDEX" val="18"/>
  <p:tag name="KSO_WM_SLIDE_ITEM_CNT" val="4"/>
  <p:tag name="KSO_WM_SLIDE_LAYOUT" val="a_l"/>
  <p:tag name="KSO_WM_SLIDE_LAYOUT_CNT" val="1_1"/>
  <p:tag name="KSO_WM_SLIDE_TYPE" val="text"/>
  <p:tag name="KSO_WM_BEAUTIFY_FLAG" val="#wm#"/>
  <p:tag name="KSO_WM_SLIDE_POSITION" val="309*130"/>
  <p:tag name="KSO_WM_SLIDE_SIZE" val="340*327"/>
  <p:tag name="KSO_WM_DIAGRAM_GROUP_CODE" val="l1-2"/>
</p:tagLst>
</file>

<file path=ppt/tags/tag1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1_1"/>
  <p:tag name="KSO_WM_UNIT_ID" val="custom160421_19*l_h_a*1_1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8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19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18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19*l_i*1_1"/>
  <p:tag name="KSO_WM_UNIT_CLEAR" val="1"/>
  <p:tag name="KSO_WM_UNIT_LAYERLEVEL" val="1_1"/>
  <p:tag name="KSO_WM_DIAGRAM_GROUP_CODE" val="l1-2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f"/>
  <p:tag name="KSO_WM_UNIT_INDEX" val="1"/>
  <p:tag name="KSO_WM_UNIT_ID" val="custom160421_3*f*1"/>
  <p:tag name="KSO_WM_UNIT_CLEAR" val="1"/>
  <p:tag name="KSO_WM_UNIT_LAYERLEVEL" val="1"/>
  <p:tag name="KSO_WM_UNIT_VALUE" val="98"/>
  <p:tag name="KSO_WM_UNIT_HIGHLIGHT" val="0"/>
  <p:tag name="KSO_WM_UNIT_COMPATIBLE" val="0"/>
  <p:tag name="KSO_WM_UNIT_PRESET_TEXT_INDEX" val="5"/>
  <p:tag name="KSO_WM_UNIT_PRESET_TEXT_LEN" val="125"/>
</p:tagLst>
</file>

<file path=ppt/tags/tag19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19*l_i*1_2"/>
  <p:tag name="KSO_WM_UNIT_CLEAR" val="1"/>
  <p:tag name="KSO_WM_UNIT_LAYERLEVEL" val="1_1"/>
  <p:tag name="KSO_WM_DIAGRAM_GROUP_CODE" val="l1-2"/>
</p:tagLst>
</file>

<file path=ppt/tags/tag1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2_1"/>
  <p:tag name="KSO_WM_UNIT_ID" val="custom160421_19*l_h_a*1_2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2_1"/>
  <p:tag name="KSO_WM_UNIT_ID" val="custom160421_19*l_h_f*1_2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9*i*6"/>
  <p:tag name="KSO_WM_TEMPLATE_CATEGORY" val="custom"/>
  <p:tag name="KSO_WM_TEMPLATE_INDEX" val="160421"/>
  <p:tag name="KSO_WM_UNIT_INDEX" val="6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3"/>
  <p:tag name="KSO_WM_UNIT_ID" val="custom160421_19*l_i*1_3"/>
  <p:tag name="KSO_WM_UNIT_CLEAR" val="1"/>
  <p:tag name="KSO_WM_UNIT_LAYERLEVEL" val="1_1"/>
  <p:tag name="KSO_WM_DIAGRAM_GROUP_CODE" val="l1-2"/>
</p:tagLst>
</file>

<file path=ppt/tags/tag1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4"/>
  <p:tag name="KSO_WM_UNIT_ID" val="custom160421_19*l_i*1_4"/>
  <p:tag name="KSO_WM_UNIT_CLEAR" val="1"/>
  <p:tag name="KSO_WM_UNIT_LAYERLEVEL" val="1_1"/>
  <p:tag name="KSO_WM_DIAGRAM_GROUP_CODE" val="l1-2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3_1"/>
  <p:tag name="KSO_WM_UNIT_ID" val="custom160421_19*l_h_a*1_3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3_1"/>
  <p:tag name="KSO_WM_UNIT_ID" val="custom160421_19*l_h_f*1_3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1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5"/>
  <p:tag name="KSO_WM_UNIT_ID" val="custom160421_19*l_i*1_5"/>
  <p:tag name="KSO_WM_UNIT_CLEAR" val="1"/>
  <p:tag name="KSO_WM_UNIT_LAYERLEVEL" val="1_1"/>
  <p:tag name="KSO_WM_DIAGRAM_GROUP_CODE" val="l1-2"/>
</p:tagLst>
</file>

<file path=ppt/tags/tag1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6"/>
  <p:tag name="KSO_WM_UNIT_ID" val="custom160421_19*l_i*1_6"/>
  <p:tag name="KSO_WM_UNIT_CLEAR" val="1"/>
  <p:tag name="KSO_WM_UNIT_LAYERLEVEL" val="1_1"/>
  <p:tag name="KSO_WM_DIAGRAM_GROUP_CODE" val="l1-2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21"/>
</p:tagLst>
</file>

<file path=ppt/tags/tag20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88"/>
  <p:tag name="KSO_WM_SLIDE_SIZE" val="828*394"/>
</p:tagLst>
</file>

<file path=ppt/tags/tag20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4_1"/>
  <p:tag name="KSO_WM_UNIT_ID" val="custom160421_19*l_h_a*1_4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4_1"/>
  <p:tag name="KSO_WM_UNIT_ID" val="custom160421_19*l_h_f*1_4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2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7"/>
  <p:tag name="KSO_WM_UNIT_ID" val="custom160421_19*l_i*1_7"/>
  <p:tag name="KSO_WM_UNIT_CLEAR" val="1"/>
  <p:tag name="KSO_WM_UNIT_LAYERLEVEL" val="1_1"/>
  <p:tag name="KSO_WM_DIAGRAM_GROUP_CODE" val="l1-2"/>
</p:tagLst>
</file>

<file path=ppt/tags/tag20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8"/>
  <p:tag name="KSO_WM_UNIT_ID" val="custom160421_19*l_i*1_8"/>
  <p:tag name="KSO_WM_UNIT_CLEAR" val="1"/>
  <p:tag name="KSO_WM_UNIT_LAYERLEVEL" val="1_1"/>
  <p:tag name="KSO_WM_DIAGRAM_GROUP_CODE" val="l1-2"/>
</p:tagLst>
</file>

<file path=ppt/tags/tag2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5_1"/>
  <p:tag name="KSO_WM_UNIT_ID" val="custom160421_19*l_h_a*1_5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0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5_1"/>
  <p:tag name="KSO_WM_UNIT_ID" val="custom160421_19*l_h_f*1_5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2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9"/>
  <p:tag name="KSO_WM_UNIT_ID" val="custom160421_19*l_i*1_9"/>
  <p:tag name="KSO_WM_UNIT_CLEAR" val="1"/>
  <p:tag name="KSO_WM_UNIT_LAYERLEVEL" val="1_1"/>
  <p:tag name="KSO_WM_DIAGRAM_GROUP_CODE" val="l1-2"/>
</p:tagLst>
</file>

<file path=ppt/tags/tag20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0"/>
  <p:tag name="KSO_WM_UNIT_ID" val="custom160421_19*l_i*1_10"/>
  <p:tag name="KSO_WM_UNIT_CLEAR" val="1"/>
  <p:tag name="KSO_WM_UNIT_LAYERLEVEL" val="1_1"/>
  <p:tag name="KSO_WM_DIAGRAM_GROUP_CODE" val="l1-2"/>
</p:tagLst>
</file>

<file path=ppt/tags/tag2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9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9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19"/>
  <p:tag name="KSO_WM_SLIDE_INDEX" val="19"/>
  <p:tag name="KSO_WM_SLIDE_ITEM_CNT" val="5"/>
  <p:tag name="KSO_WM_SLIDE_LAYOUT" val="a_l"/>
  <p:tag name="KSO_WM_SLIDE_LAYOUT_CNT" val="1_1"/>
  <p:tag name="KSO_WM_SLIDE_TYPE" val="text"/>
  <p:tag name="KSO_WM_BEAUTIFY_FLAG" val="#wm#"/>
  <p:tag name="KSO_WM_SLIDE_POSITION" val="309*130"/>
  <p:tag name="KSO_WM_SLIDE_SIZE" val="340*372"/>
  <p:tag name="KSO_WM_DIAGRAM_GROUP_CODE" val="l1-2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3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1_1"/>
  <p:tag name="KSO_WM_UNIT_ID" val="custom160421_20*l_h_a*1_1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20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2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20*l_i*1_1"/>
  <p:tag name="KSO_WM_UNIT_CLEAR" val="1"/>
  <p:tag name="KSO_WM_UNIT_LAYERLEVEL" val="1_1"/>
  <p:tag name="KSO_WM_DIAGRAM_GROUP_CODE" val="l1-2"/>
</p:tagLst>
</file>

<file path=ppt/tags/tag2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20*l_i*1_2"/>
  <p:tag name="KSO_WM_UNIT_CLEAR" val="1"/>
  <p:tag name="KSO_WM_UNIT_LAYERLEVEL" val="1_1"/>
  <p:tag name="KSO_WM_DIAGRAM_GROUP_CODE" val="l1-2"/>
</p:tagLst>
</file>

<file path=ppt/tags/tag2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2_1"/>
  <p:tag name="KSO_WM_UNIT_ID" val="custom160421_20*l_h_a*1_2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2_1"/>
  <p:tag name="KSO_WM_UNIT_ID" val="custom160421_20*l_h_f*1_2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2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20*i*6"/>
  <p:tag name="KSO_WM_TEMPLATE_CATEGORY" val="custom"/>
  <p:tag name="KSO_WM_TEMPLATE_INDEX" val="160421"/>
  <p:tag name="KSO_WM_UNIT_INDEX" val="6"/>
</p:tagLst>
</file>

<file path=ppt/tags/tag2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3"/>
  <p:tag name="KSO_WM_UNIT_ID" val="custom160421_20*l_i*1_3"/>
  <p:tag name="KSO_WM_UNIT_CLEAR" val="1"/>
  <p:tag name="KSO_WM_UNIT_LAYERLEVEL" val="1_1"/>
  <p:tag name="KSO_WM_DIAGRAM_GROUP_CODE" val="l1-2"/>
</p:tagLst>
</file>

<file path=ppt/tags/tag2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4"/>
  <p:tag name="KSO_WM_UNIT_ID" val="custom160421_20*l_i*1_4"/>
  <p:tag name="KSO_WM_UNIT_CLEAR" val="1"/>
  <p:tag name="KSO_WM_UNIT_LAYERLEVEL" val="1_1"/>
  <p:tag name="KSO_WM_DIAGRAM_GROUP_CODE" val="l1-2"/>
</p:tagLst>
</file>

<file path=ppt/tags/tag2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3_1"/>
  <p:tag name="KSO_WM_UNIT_ID" val="custom160421_20*l_h_a*1_3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f"/>
  <p:tag name="KSO_WM_UNIT_INDEX" val="1"/>
  <p:tag name="KSO_WM_UNIT_ID" val="custom160421_3*f*1"/>
  <p:tag name="KSO_WM_UNIT_CLEAR" val="1"/>
  <p:tag name="KSO_WM_UNIT_LAYERLEVEL" val="1"/>
  <p:tag name="KSO_WM_UNIT_VALUE" val="98"/>
  <p:tag name="KSO_WM_UNIT_HIGHLIGHT" val="0"/>
  <p:tag name="KSO_WM_UNIT_COMPATIBLE" val="0"/>
  <p:tag name="KSO_WM_UNIT_PRESET_TEXT_INDEX" val="5"/>
  <p:tag name="KSO_WM_UNIT_PRESET_TEXT_LEN" val="125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3_1"/>
  <p:tag name="KSO_WM_UNIT_ID" val="custom160421_20*l_h_f*1_3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5"/>
  <p:tag name="KSO_WM_UNIT_ID" val="custom160421_20*l_i*1_5"/>
  <p:tag name="KSO_WM_UNIT_CLEAR" val="1"/>
  <p:tag name="KSO_WM_UNIT_LAYERLEVEL" val="1_1"/>
  <p:tag name="KSO_WM_DIAGRAM_GROUP_CODE" val="l1-2"/>
</p:tagLst>
</file>

<file path=ppt/tags/tag2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6"/>
  <p:tag name="KSO_WM_UNIT_ID" val="custom160421_20*l_i*1_6"/>
  <p:tag name="KSO_WM_UNIT_CLEAR" val="1"/>
  <p:tag name="KSO_WM_UNIT_LAYERLEVEL" val="1_1"/>
  <p:tag name="KSO_WM_DIAGRAM_GROUP_CODE" val="l1-2"/>
</p:tagLst>
</file>

<file path=ppt/tags/tag2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4_1"/>
  <p:tag name="KSO_WM_UNIT_ID" val="custom160421_20*l_h_a*1_4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4_1"/>
  <p:tag name="KSO_WM_UNIT_ID" val="custom160421_20*l_h_f*1_4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7"/>
  <p:tag name="KSO_WM_UNIT_ID" val="custom160421_20*l_i*1_7"/>
  <p:tag name="KSO_WM_UNIT_CLEAR" val="1"/>
  <p:tag name="KSO_WM_UNIT_LAYERLEVEL" val="1_1"/>
  <p:tag name="KSO_WM_DIAGRAM_GROUP_CODE" val="l1-2"/>
</p:tagLst>
</file>

<file path=ppt/tags/tag2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8"/>
  <p:tag name="KSO_WM_UNIT_ID" val="custom160421_20*l_i*1_8"/>
  <p:tag name="KSO_WM_UNIT_CLEAR" val="1"/>
  <p:tag name="KSO_WM_UNIT_LAYERLEVEL" val="1_1"/>
  <p:tag name="KSO_WM_DIAGRAM_GROUP_CODE" val="l1-2"/>
</p:tagLst>
</file>

<file path=ppt/tags/tag2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5_1"/>
  <p:tag name="KSO_WM_UNIT_ID" val="custom160421_20*l_h_a*1_5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5_1"/>
  <p:tag name="KSO_WM_UNIT_ID" val="custom160421_20*l_h_f*1_5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2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9"/>
  <p:tag name="KSO_WM_UNIT_ID" val="custom160421_20*l_i*1_9"/>
  <p:tag name="KSO_WM_UNIT_CLEAR" val="1"/>
  <p:tag name="KSO_WM_UNIT_LAYERLEVEL" val="1_1"/>
  <p:tag name="KSO_WM_DIAGRAM_GROUP_CODE" val="l1-2"/>
</p:tagLst>
</file>

<file path=ppt/tags/tag23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88"/>
  <p:tag name="KSO_WM_SLIDE_SIZE" val="828*394"/>
</p:tagLst>
</file>

<file path=ppt/tags/tag2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0"/>
  <p:tag name="KSO_WM_UNIT_ID" val="custom160421_20*l_i*1_10"/>
  <p:tag name="KSO_WM_UNIT_CLEAR" val="1"/>
  <p:tag name="KSO_WM_UNIT_LAYERLEVEL" val="1_1"/>
  <p:tag name="KSO_WM_DIAGRAM_GROUP_CODE" val="l1-2"/>
</p:tagLst>
</file>

<file path=ppt/tags/tag2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a"/>
  <p:tag name="KSO_WM_UNIT_INDEX" val="1_6_1"/>
  <p:tag name="KSO_WM_UNIT_ID" val="custom160421_20*l_h_a*1_6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6_1"/>
  <p:tag name="KSO_WM_UNIT_ID" val="custom160421_20*l_h_f*1_6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2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1"/>
  <p:tag name="KSO_WM_UNIT_ID" val="custom160421_20*l_i*1_11"/>
  <p:tag name="KSO_WM_UNIT_CLEAR" val="1"/>
  <p:tag name="KSO_WM_UNIT_LAYERLEVEL" val="1_1"/>
  <p:tag name="KSO_WM_DIAGRAM_GROUP_CODE" val="l1-2"/>
</p:tagLst>
</file>

<file path=ppt/tags/tag2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2"/>
  <p:tag name="KSO_WM_UNIT_ID" val="custom160421_20*l_i*1_12"/>
  <p:tag name="KSO_WM_UNIT_CLEAR" val="1"/>
  <p:tag name="KSO_WM_UNIT_LAYERLEVEL" val="1_1"/>
  <p:tag name="KSO_WM_DIAGRAM_GROUP_CODE" val="l1-2"/>
</p:tagLst>
</file>

<file path=ppt/tags/tag2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20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6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20"/>
  <p:tag name="KSO_WM_SLIDE_INDEX" val="20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315*116"/>
  <p:tag name="KSO_WM_SLIDE_SIZE" val="341*390"/>
  <p:tag name="KSO_WM_DIAGRAM_GROUP_CODE" val="l1-2"/>
</p:tagLst>
</file>

<file path=ppt/tags/tag2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21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1"/>
  <p:tag name="KSO_WM_UNIT_ID" val="custom160421_21*n_i*1_1"/>
  <p:tag name="KSO_WM_UNIT_CLEAR" val="1"/>
  <p:tag name="KSO_WM_UNIT_LAYERLEVEL" val="1_1"/>
  <p:tag name="KSO_WM_DIAGRAM_GROUP_CODE" val="n1-1"/>
</p:tagLst>
</file>

<file path=ppt/tags/tag2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a"/>
  <p:tag name="KSO_WM_UNIT_INDEX" val="1_1_1"/>
  <p:tag name="KSO_WM_UNIT_ID" val="custom160421_21*n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d"/>
  <p:tag name="KSO_WM_UNIT_INDEX" val="1"/>
  <p:tag name="KSO_WM_UNIT_ID" val="custom160421_4*d*1"/>
  <p:tag name="KSO_WM_UNIT_CLEAR" val="0"/>
  <p:tag name="KSO_WM_UNIT_LAYERLEVEL" val="1"/>
  <p:tag name="KSO_WM_UNIT_VALUE" val="1500*1656"/>
  <p:tag name="KSO_WM_UNIT_HIGHLIGHT" val="0"/>
  <p:tag name="KSO_WM_UNIT_COMPATIBLE" val="0"/>
</p:tagLst>
</file>

<file path=ppt/tags/tag2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1"/>
  <p:tag name="KSO_WM_UNIT_ID" val="custom160421_21*n_h_f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2"/>
  <p:tag name="KSO_WM_UNIT_ID" val="custom160421_21*n_i*1_2"/>
  <p:tag name="KSO_WM_UNIT_CLEAR" val="1"/>
  <p:tag name="KSO_WM_UNIT_LAYERLEVEL" val="1_1"/>
  <p:tag name="KSO_WM_DIAGRAM_GROUP_CODE" val="n1-1"/>
</p:tagLst>
</file>

<file path=ppt/tags/tag242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21"/>
  <p:tag name="KSO_WM_SLIDE_INDEX" val="21"/>
  <p:tag name="KSO_WM_SLIDE_ITEM_CNT" val="1"/>
  <p:tag name="KSO_WM_SLIDE_LAYOUT" val="a_n"/>
  <p:tag name="KSO_WM_SLIDE_LAYOUT_CNT" val="1_1"/>
  <p:tag name="KSO_WM_SLIDE_TYPE" val="text"/>
  <p:tag name="KSO_WM_BEAUTIFY_FLAG" val="#wm#"/>
  <p:tag name="KSO_WM_SLIDE_POSITION" val="226*247"/>
  <p:tag name="KSO_WM_SLIDE_SIZE" val="508*114"/>
  <p:tag name="KSO_WM_DIAGRAM_GROUP_CODE" val="n1-1"/>
</p:tagLst>
</file>

<file path=ppt/tags/tag2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1"/>
  <p:tag name="KSO_WM_UNIT_ID" val="custom160421_22*n_i*1_1"/>
  <p:tag name="KSO_WM_UNIT_CLEAR" val="1"/>
  <p:tag name="KSO_WM_UNIT_LAYERLEVEL" val="1_1"/>
  <p:tag name="KSO_WM_DIAGRAM_GROUP_CODE" val="n1-1"/>
</p:tagLst>
</file>

<file path=ppt/tags/tag2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a"/>
  <p:tag name="KSO_WM_UNIT_INDEX" val="1_1_1"/>
  <p:tag name="KSO_WM_UNIT_ID" val="custom160421_22*n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2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1"/>
  <p:tag name="KSO_WM_UNIT_ID" val="custom160421_22*n_h_f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2"/>
  <p:tag name="KSO_WM_UNIT_ID" val="custom160421_22*n_i*1_2"/>
  <p:tag name="KSO_WM_UNIT_CLEAR" val="1"/>
  <p:tag name="KSO_WM_UNIT_LAYERLEVEL" val="1_1"/>
  <p:tag name="KSO_WM_DIAGRAM_GROUP_CODE" val="n1-1"/>
</p:tagLst>
</file>

<file path=ppt/tags/tag2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2"/>
  <p:tag name="KSO_WM_UNIT_ID" val="custom160421_22*n_h_f*1_2_2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3"/>
  <p:tag name="KSO_WM_UNIT_ID" val="custom160421_22*n_i*1_3"/>
  <p:tag name="KSO_WM_UNIT_CLEAR" val="1"/>
  <p:tag name="KSO_WM_UNIT_LAYERLEVEL" val="1_1"/>
  <p:tag name="KSO_WM_DIAGRAM_GROUP_CODE" val="n1-1"/>
</p:tagLst>
</file>

<file path=ppt/tags/tag2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22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50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22"/>
  <p:tag name="KSO_WM_SLIDE_INDEX" val="22"/>
  <p:tag name="KSO_WM_SLIDE_ITEM_CNT" val="2"/>
  <p:tag name="KSO_WM_SLIDE_LAYOUT" val="a_n"/>
  <p:tag name="KSO_WM_SLIDE_LAYOUT_CNT" val="1_1"/>
  <p:tag name="KSO_WM_SLIDE_TYPE" val="text"/>
  <p:tag name="KSO_WM_BEAUTIFY_FLAG" val="#wm#"/>
  <p:tag name="KSO_WM_SLIDE_POSITION" val="226*228"/>
  <p:tag name="KSO_WM_SLIDE_SIZE" val="508*147"/>
  <p:tag name="KSO_WM_DIAGRAM_GROUP_CODE" val="n1-1"/>
</p:tagLst>
</file>

<file path=ppt/tags/tag2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23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1"/>
  <p:tag name="KSO_WM_UNIT_ID" val="custom160421_23*n_i*1_1"/>
  <p:tag name="KSO_WM_UNIT_CLEAR" val="1"/>
  <p:tag name="KSO_WM_UNIT_LAYERLEVEL" val="1_1"/>
  <p:tag name="KSO_WM_DIAGRAM_GROUP_CODE" val="n1-1"/>
</p:tagLst>
</file>

<file path=ppt/tags/tag2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a"/>
  <p:tag name="KSO_WM_UNIT_INDEX" val="1_1_1"/>
  <p:tag name="KSO_WM_UNIT_ID" val="custom160421_23*n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2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1"/>
  <p:tag name="KSO_WM_UNIT_ID" val="custom160421_23*n_h_f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2"/>
  <p:tag name="KSO_WM_UNIT_ID" val="custom160421_23*n_i*1_2"/>
  <p:tag name="KSO_WM_UNIT_CLEAR" val="1"/>
  <p:tag name="KSO_WM_UNIT_LAYERLEVEL" val="1_1"/>
  <p:tag name="KSO_WM_DIAGRAM_GROUP_CODE" val="n1-1"/>
</p:tagLst>
</file>

<file path=ppt/tags/tag2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2"/>
  <p:tag name="KSO_WM_UNIT_ID" val="custom160421_23*n_h_f*1_2_2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3"/>
  <p:tag name="KSO_WM_UNIT_ID" val="custom160421_23*n_i*1_3"/>
  <p:tag name="KSO_WM_UNIT_CLEAR" val="1"/>
  <p:tag name="KSO_WM_UNIT_LAYERLEVEL" val="1_1"/>
  <p:tag name="KSO_WM_DIAGRAM_GROUP_CODE" val="n1-1"/>
</p:tagLst>
</file>

<file path=ppt/tags/tag2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3"/>
  <p:tag name="KSO_WM_UNIT_ID" val="custom160421_23*n_h_f*1_2_3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4"/>
  <p:tag name="KSO_WM_UNIT_ID" val="custom160421_23*n_i*1_4"/>
  <p:tag name="KSO_WM_UNIT_CLEAR" val="1"/>
  <p:tag name="KSO_WM_UNIT_LAYERLEVEL" val="1_1"/>
  <p:tag name="KSO_WM_DIAGRAM_GROUP_CODE" val="n1-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f"/>
  <p:tag name="KSO_WM_UNIT_INDEX" val="1"/>
  <p:tag name="KSO_WM_UNIT_ID" val="custom160421_4*f*1"/>
  <p:tag name="KSO_WM_UNIT_CLEAR" val="1"/>
  <p:tag name="KSO_WM_UNIT_LAYERLEVEL" val="1"/>
  <p:tag name="KSO_WM_UNIT_VALUE" val="120"/>
  <p:tag name="KSO_WM_UNIT_HIGHLIGHT" val="0"/>
  <p:tag name="KSO_WM_UNIT_COMPATIBLE" val="0"/>
  <p:tag name="KSO_WM_UNIT_PRESET_TEXT_INDEX" val="5"/>
  <p:tag name="KSO_WM_UNIT_PRESET_TEXT_LEN" val="232"/>
</p:tagLst>
</file>

<file path=ppt/tags/tag260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23"/>
  <p:tag name="KSO_WM_SLIDE_INDEX" val="23"/>
  <p:tag name="KSO_WM_SLIDE_ITEM_CNT" val="3"/>
  <p:tag name="KSO_WM_SLIDE_LAYOUT" val="a_n"/>
  <p:tag name="KSO_WM_SLIDE_LAYOUT_CNT" val="1_1"/>
  <p:tag name="KSO_WM_SLIDE_TYPE" val="text"/>
  <p:tag name="KSO_WM_BEAUTIFY_FLAG" val="#wm#"/>
  <p:tag name="KSO_WM_SLIDE_POSITION" val="226*228"/>
  <p:tag name="KSO_WM_SLIDE_SIZE" val="508*150"/>
  <p:tag name="KSO_WM_DIAGRAM_GROUP_CODE" val="n1-1"/>
</p:tagLst>
</file>

<file path=ppt/tags/tag2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24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1"/>
  <p:tag name="KSO_WM_UNIT_ID" val="custom160421_24*n_i*1_1"/>
  <p:tag name="KSO_WM_UNIT_CLEAR" val="1"/>
  <p:tag name="KSO_WM_UNIT_LAYERLEVEL" val="1_1"/>
  <p:tag name="KSO_WM_DIAGRAM_GROUP_CODE" val="n1-1"/>
</p:tagLst>
</file>

<file path=ppt/tags/tag2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a"/>
  <p:tag name="KSO_WM_UNIT_INDEX" val="1_1_1"/>
  <p:tag name="KSO_WM_UNIT_ID" val="custom160421_24*n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2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1"/>
  <p:tag name="KSO_WM_UNIT_ID" val="custom160421_24*n_h_f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2"/>
  <p:tag name="KSO_WM_UNIT_ID" val="custom160421_24*n_i*1_2"/>
  <p:tag name="KSO_WM_UNIT_CLEAR" val="1"/>
  <p:tag name="KSO_WM_UNIT_LAYERLEVEL" val="1_1"/>
  <p:tag name="KSO_WM_DIAGRAM_GROUP_CODE" val="n1-1"/>
</p:tagLst>
</file>

<file path=ppt/tags/tag2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2"/>
  <p:tag name="KSO_WM_UNIT_ID" val="custom160421_24*n_h_f*1_2_2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3"/>
  <p:tag name="KSO_WM_UNIT_ID" val="custom160421_24*n_i*1_3"/>
  <p:tag name="KSO_WM_UNIT_CLEAR" val="1"/>
  <p:tag name="KSO_WM_UNIT_LAYERLEVEL" val="1_1"/>
  <p:tag name="KSO_WM_DIAGRAM_GROUP_CODE" val="n1-1"/>
</p:tagLst>
</file>

<file path=ppt/tags/tag2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3"/>
  <p:tag name="KSO_WM_UNIT_ID" val="custom160421_24*n_h_f*1_2_3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4"/>
  <p:tag name="KSO_WM_UNIT_ID" val="custom160421_24*n_i*1_4"/>
  <p:tag name="KSO_WM_UNIT_CLEAR" val="1"/>
  <p:tag name="KSO_WM_UNIT_LAYERLEVEL" val="1_1"/>
  <p:tag name="KSO_WM_DIAGRAM_GROUP_CODE" val="n1-1"/>
</p:tagLst>
</file>

<file path=ppt/tags/tag27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04*64"/>
  <p:tag name="KSO_WM_SLIDE_SIZE" val="799*429"/>
</p:tagLst>
</file>

<file path=ppt/tags/tag2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4"/>
  <p:tag name="KSO_WM_UNIT_ID" val="custom160421_24*n_h_f*1_2_4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5"/>
  <p:tag name="KSO_WM_UNIT_ID" val="custom160421_24*n_i*1_5"/>
  <p:tag name="KSO_WM_UNIT_CLEAR" val="1"/>
  <p:tag name="KSO_WM_UNIT_LAYERLEVEL" val="1_1"/>
  <p:tag name="KSO_WM_DIAGRAM_GROUP_CODE" val="n1-1"/>
</p:tagLst>
</file>

<file path=ppt/tags/tag272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24"/>
  <p:tag name="KSO_WM_SLIDE_INDEX" val="24"/>
  <p:tag name="KSO_WM_SLIDE_ITEM_CNT" val="4"/>
  <p:tag name="KSO_WM_SLIDE_LAYOUT" val="a_n"/>
  <p:tag name="KSO_WM_SLIDE_LAYOUT_CNT" val="1_1"/>
  <p:tag name="KSO_WM_SLIDE_TYPE" val="text"/>
  <p:tag name="KSO_WM_BEAUTIFY_FLAG" val="#wm#"/>
  <p:tag name="KSO_WM_SLIDE_POSITION" val="226*216"/>
  <p:tag name="KSO_WM_SLIDE_SIZE" val="508*169"/>
  <p:tag name="KSO_WM_DIAGRAM_GROUP_CODE" val="n1-1"/>
</p:tagLst>
</file>

<file path=ppt/tags/tag2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25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1"/>
  <p:tag name="KSO_WM_UNIT_ID" val="custom160421_25*n_i*1_1"/>
  <p:tag name="KSO_WM_UNIT_CLEAR" val="1"/>
  <p:tag name="KSO_WM_UNIT_LAYERLEVEL" val="1_1"/>
  <p:tag name="KSO_WM_DIAGRAM_GROUP_CODE" val="n1-1"/>
</p:tagLst>
</file>

<file path=ppt/tags/tag2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a"/>
  <p:tag name="KSO_WM_UNIT_INDEX" val="1_1_1"/>
  <p:tag name="KSO_WM_UNIT_ID" val="custom160421_25*n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2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1"/>
  <p:tag name="KSO_WM_UNIT_ID" val="custom160421_25*n_h_f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2"/>
  <p:tag name="KSO_WM_UNIT_ID" val="custom160421_25*n_i*1_2"/>
  <p:tag name="KSO_WM_UNIT_CLEAR" val="1"/>
  <p:tag name="KSO_WM_UNIT_LAYERLEVEL" val="1_1"/>
  <p:tag name="KSO_WM_DIAGRAM_GROUP_CODE" val="n1-1"/>
</p:tagLst>
</file>

<file path=ppt/tags/tag2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2"/>
  <p:tag name="KSO_WM_UNIT_ID" val="custom160421_25*n_h_f*1_2_2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3"/>
  <p:tag name="KSO_WM_UNIT_ID" val="custom160421_25*n_i*1_3"/>
  <p:tag name="KSO_WM_UNIT_CLEAR" val="1"/>
  <p:tag name="KSO_WM_UNIT_LAYERLEVEL" val="1_1"/>
  <p:tag name="KSO_WM_DIAGRAM_GROUP_CODE" val="n1-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d"/>
  <p:tag name="KSO_WM_UNIT_INDEX" val="1"/>
  <p:tag name="KSO_WM_UNIT_ID" val="custom160421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2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3"/>
  <p:tag name="KSO_WM_UNIT_ID" val="custom160421_25*n_h_f*1_2_3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4"/>
  <p:tag name="KSO_WM_UNIT_ID" val="custom160421_25*n_i*1_4"/>
  <p:tag name="KSO_WM_UNIT_CLEAR" val="1"/>
  <p:tag name="KSO_WM_UNIT_LAYERLEVEL" val="1_1"/>
  <p:tag name="KSO_WM_DIAGRAM_GROUP_CODE" val="n1-1"/>
</p:tagLst>
</file>

<file path=ppt/tags/tag2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4"/>
  <p:tag name="KSO_WM_UNIT_ID" val="custom160421_25*n_h_f*1_2_4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5"/>
  <p:tag name="KSO_WM_UNIT_ID" val="custom160421_25*n_i*1_5"/>
  <p:tag name="KSO_WM_UNIT_CLEAR" val="1"/>
  <p:tag name="KSO_WM_UNIT_LAYERLEVEL" val="1_1"/>
  <p:tag name="KSO_WM_DIAGRAM_GROUP_CODE" val="n1-1"/>
</p:tagLst>
</file>

<file path=ppt/tags/tag28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5"/>
  <p:tag name="KSO_WM_UNIT_ID" val="custom160421_25*n_h_f*1_2_5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6"/>
  <p:tag name="KSO_WM_UNIT_ID" val="custom160421_25*n_i*1_6"/>
  <p:tag name="KSO_WM_UNIT_CLEAR" val="1"/>
  <p:tag name="KSO_WM_UNIT_LAYERLEVEL" val="1_1"/>
  <p:tag name="KSO_WM_DIAGRAM_GROUP_CODE" val="n1-1"/>
</p:tagLst>
</file>

<file path=ppt/tags/tag286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25"/>
  <p:tag name="KSO_WM_SLIDE_INDEX" val="25"/>
  <p:tag name="KSO_WM_SLIDE_ITEM_CNT" val="5"/>
  <p:tag name="KSO_WM_SLIDE_LAYOUT" val="a_n"/>
  <p:tag name="KSO_WM_SLIDE_LAYOUT_CNT" val="1_1"/>
  <p:tag name="KSO_WM_SLIDE_TYPE" val="text"/>
  <p:tag name="KSO_WM_BEAUTIFY_FLAG" val="#wm#"/>
  <p:tag name="KSO_WM_SLIDE_POSITION" val="226*191"/>
  <p:tag name="KSO_WM_SLIDE_SIZE" val="508*215"/>
  <p:tag name="KSO_WM_DIAGRAM_GROUP_CODE" val="n1-1"/>
</p:tagLst>
</file>

<file path=ppt/tags/tag2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1"/>
  <p:tag name="KSO_WM_UNIT_ID" val="custom160421_26*n_i*1_1"/>
  <p:tag name="KSO_WM_UNIT_CLEAR" val="1"/>
  <p:tag name="KSO_WM_UNIT_LAYERLEVEL" val="1_1"/>
  <p:tag name="KSO_WM_DIAGRAM_GROUP_CODE" val="n1-1"/>
</p:tagLst>
</file>

<file path=ppt/tags/tag28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a"/>
  <p:tag name="KSO_WM_UNIT_INDEX" val="1_1_1"/>
  <p:tag name="KSO_WM_UNIT_ID" val="custom160421_26*n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28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1"/>
  <p:tag name="KSO_WM_UNIT_ID" val="custom160421_26*n_h_f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5*a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9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2"/>
  <p:tag name="KSO_WM_UNIT_ID" val="custom160421_26*n_i*1_2"/>
  <p:tag name="KSO_WM_UNIT_CLEAR" val="1"/>
  <p:tag name="KSO_WM_UNIT_LAYERLEVEL" val="1_1"/>
  <p:tag name="KSO_WM_DIAGRAM_GROUP_CODE" val="n1-1"/>
</p:tagLst>
</file>

<file path=ppt/tags/tag2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2"/>
  <p:tag name="KSO_WM_UNIT_ID" val="custom160421_26*n_h_f*1_2_2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9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3"/>
  <p:tag name="KSO_WM_UNIT_ID" val="custom160421_26*n_i*1_3"/>
  <p:tag name="KSO_WM_UNIT_CLEAR" val="1"/>
  <p:tag name="KSO_WM_UNIT_LAYERLEVEL" val="1_1"/>
  <p:tag name="KSO_WM_DIAGRAM_GROUP_CODE" val="n1-1"/>
</p:tagLst>
</file>

<file path=ppt/tags/tag29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3"/>
  <p:tag name="KSO_WM_UNIT_ID" val="custom160421_26*n_h_f*1_2_3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4"/>
  <p:tag name="KSO_WM_UNIT_ID" val="custom160421_26*n_i*1_4"/>
  <p:tag name="KSO_WM_UNIT_CLEAR" val="1"/>
  <p:tag name="KSO_WM_UNIT_LAYERLEVEL" val="1_1"/>
  <p:tag name="KSO_WM_DIAGRAM_GROUP_CODE" val="n1-1"/>
</p:tagLst>
</file>

<file path=ppt/tags/tag2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4"/>
  <p:tag name="KSO_WM_UNIT_ID" val="custom160421_26*n_h_f*1_2_4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9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5"/>
  <p:tag name="KSO_WM_UNIT_ID" val="custom160421_26*n_i*1_5"/>
  <p:tag name="KSO_WM_UNIT_CLEAR" val="1"/>
  <p:tag name="KSO_WM_UNIT_LAYERLEVEL" val="1_1"/>
  <p:tag name="KSO_WM_DIAGRAM_GROUP_CODE" val="n1-1"/>
</p:tagLst>
</file>

<file path=ppt/tags/tag2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5"/>
  <p:tag name="KSO_WM_UNIT_ID" val="custom160421_26*n_h_f*1_2_5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6"/>
  <p:tag name="KSO_WM_UNIT_ID" val="custom160421_26*n_i*1_6"/>
  <p:tag name="KSO_WM_UNIT_CLEAR" val="1"/>
  <p:tag name="KSO_WM_UNIT_LAYERLEVEL" val="1_1"/>
  <p:tag name="KSO_WM_DIAGRAM_GROUP_CODE" val="n1-1"/>
</p:tagLst>
</file>

<file path=ppt/tags/tag2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h_f"/>
  <p:tag name="KSO_WM_UNIT_INDEX" val="1_2_6"/>
  <p:tag name="KSO_WM_UNIT_ID" val="custom160421_26*n_h_f*1_2_6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f"/>
  <p:tag name="KSO_WM_UNIT_INDEX" val="1"/>
  <p:tag name="KSO_WM_UNIT_ID" val="custom160421_5*f*1"/>
  <p:tag name="KSO_WM_UNIT_CLEAR" val="1"/>
  <p:tag name="KSO_WM_UNIT_LAYERLEVEL" val="1"/>
  <p:tag name="KSO_WM_UNIT_VALUE" val="76"/>
  <p:tag name="KSO_WM_UNIT_HIGHLIGHT" val="0"/>
  <p:tag name="KSO_WM_UNIT_COMPATIBLE" val="0"/>
  <p:tag name="KSO_WM_UNIT_PRESET_TEXT_INDEX" val="4"/>
  <p:tag name="KSO_WM_UNIT_PRESET_TEXT_LEN" val="57"/>
</p:tagLst>
</file>

<file path=ppt/tags/tag30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n_i"/>
  <p:tag name="KSO_WM_UNIT_INDEX" val="1_7"/>
  <p:tag name="KSO_WM_UNIT_ID" val="custom160421_26*n_i*1_7"/>
  <p:tag name="KSO_WM_UNIT_CLEAR" val="1"/>
  <p:tag name="KSO_WM_UNIT_LAYERLEVEL" val="1_1"/>
  <p:tag name="KSO_WM_DIAGRAM_GROUP_CODE" val="n1-1"/>
</p:tagLst>
</file>

<file path=ppt/tags/tag3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26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02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26"/>
  <p:tag name="KSO_WM_SLIDE_INDEX" val="26"/>
  <p:tag name="KSO_WM_SLIDE_ITEM_CNT" val="6"/>
  <p:tag name="KSO_WM_SLIDE_LAYOUT" val="a_n"/>
  <p:tag name="KSO_WM_SLIDE_LAYOUT_CNT" val="1_1"/>
  <p:tag name="KSO_WM_SLIDE_TYPE" val="text"/>
  <p:tag name="KSO_WM_BEAUTIFY_FLAG" val="#wm#"/>
  <p:tag name="KSO_WM_SLIDE_POSITION" val="226*172"/>
  <p:tag name="KSO_WM_SLIDE_SIZE" val="508*261"/>
  <p:tag name="KSO_WM_DIAGRAM_GROUP_CODE" val="n1-1"/>
</p:tagLst>
</file>

<file path=ppt/tags/tag30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27*a*1"/>
  <p:tag name="KSO_WM_UNIT_CLEAR" val="1"/>
  <p:tag name="KSO_WM_UNIT_LAYERLEVEL" val="1"/>
  <p:tag name="KSO_WM_UNIT_VALUE" val="7"/>
  <p:tag name="KSO_WM_UNIT_ISCONTENTSTITLE" val="0"/>
  <p:tag name="KSO_WM_UNIT_HIGHLIGHT" val="0"/>
  <p:tag name="KSO_WM_UNIT_COMPATIBLE" val="0"/>
  <p:tag name="KSO_WM_UNIT_PRESET_TEXT" val="THANKS"/>
</p:tagLst>
</file>

<file path=ppt/tags/tag3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b"/>
  <p:tag name="KSO_WM_UNIT_INDEX" val="1"/>
  <p:tag name="KSO_WM_UNIT_ID" val="custom160421_27*b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" val="THANK YOU FOR YOUR ATTENTION&#10;&#10;&#10;&#10;&#10;&#10;&#10;&#10;&#10;&#10;&#10;&#10;&#10;&#10;&#10;&#10;&#10;"/>
</p:tagLst>
</file>

<file path=ppt/tags/tag305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27"/>
  <p:tag name="KSO_WM_SLIDE_INDEX" val="27"/>
  <p:tag name="KSO_WM_SLIDE_ITEM_CNT" val="2"/>
  <p:tag name="KSO_WM_SLIDE_LAYOUT" val="a_b"/>
  <p:tag name="KSO_WM_SLIDE_LAYOUT_CNT" val="1_1"/>
  <p:tag name="KSO_WM_SLIDE_TYPE" val="endPage"/>
  <p:tag name="KSO_WM_BEAUTIFY_FLAG" val="#wm#"/>
</p:tagLst>
</file>

<file path=ppt/tags/tag31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2"/>
  <p:tag name="KSO_WM_SLIDE_SIZE" val="715*409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6*a*1"/>
  <p:tag name="KSO_WM_UNIT_CLEAR" val="1"/>
  <p:tag name="KSO_WM_UNIT_LAYERLEVEL" val="1"/>
  <p:tag name="KSO_WM_UNIT_VALUE" val="4"/>
  <p:tag name="KSO_WM_UNIT_ISCONTENTSTITLE" val="1"/>
  <p:tag name="KSO_WM_UNIT_HIGHLIGHT" val="0"/>
  <p:tag name="KSO_WM_UNIT_COMPATIBLE" val="0"/>
  <p:tag name="KSO_WM_UNIT_PRESET_TEXT" val="Contents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6*l_i*1_1"/>
  <p:tag name="KSO_WM_UNIT_CLEAR" val="1"/>
  <p:tag name="KSO_WM_UNIT_LAYERLEVEL" val="1_1"/>
  <p:tag name="KSO_WM_DIAGRAM_GROUP_CODE" val="l1-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6*l_i*1_2"/>
  <p:tag name="KSO_WM_UNIT_CLEAR" val="1"/>
  <p:tag name="KSO_WM_UNIT_LAYERLEVEL" val="1_1"/>
  <p:tag name="KSO_WM_DIAGRAM_GROUP_CODE" val="l1-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6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6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7*a*1"/>
  <p:tag name="KSO_WM_UNIT_CLEAR" val="1"/>
  <p:tag name="KSO_WM_UNIT_LAYERLEVEL" val="1"/>
  <p:tag name="KSO_WM_UNIT_VALUE" val="4"/>
  <p:tag name="KSO_WM_UNIT_ISCONTENTSTITLE" val="1"/>
  <p:tag name="KSO_WM_UNIT_HIGHLIGHT" val="0"/>
  <p:tag name="KSO_WM_UNIT_COMPATIBLE" val="0"/>
  <p:tag name="KSO_WM_UNIT_PRESET_TEXT" val="Contents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7*l_i*1_1"/>
  <p:tag name="KSO_WM_UNIT_CLEAR" val="1"/>
  <p:tag name="KSO_WM_UNIT_LAYERLEVEL" val="1_1"/>
  <p:tag name="KSO_WM_DIAGRAM_GROUP_CODE" val="l1-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7*l_i*1_2"/>
  <p:tag name="KSO_WM_UNIT_CLEAR" val="1"/>
  <p:tag name="KSO_WM_UNIT_LAYERLEVEL" val="1_1"/>
  <p:tag name="KSO_WM_DIAGRAM_GROUP_CODE" val="l1-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7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3"/>
  <p:tag name="KSO_WM_UNIT_ID" val="custom160421_7*l_i*1_3"/>
  <p:tag name="KSO_WM_UNIT_CLEAR" val="1"/>
  <p:tag name="KSO_WM_UNIT_LAYERLEVEL" val="1_1"/>
  <p:tag name="KSO_WM_DIAGRAM_GROUP_CODE" val="l1-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4"/>
  <p:tag name="KSO_WM_UNIT_ID" val="custom160421_7*l_i*1_4"/>
  <p:tag name="KSO_WM_UNIT_CLEAR" val="1"/>
  <p:tag name="KSO_WM_UNIT_LAYERLEVEL" val="1_1"/>
  <p:tag name="KSO_WM_DIAGRAM_GROUP_CODE" val="l1-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2_1"/>
  <p:tag name="KSO_WM_UNIT_ID" val="custom160421_7*l_h_f*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44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8*a*1"/>
  <p:tag name="KSO_WM_UNIT_CLEAR" val="1"/>
  <p:tag name="KSO_WM_UNIT_LAYERLEVEL" val="1"/>
  <p:tag name="KSO_WM_UNIT_VALUE" val="4"/>
  <p:tag name="KSO_WM_UNIT_ISCONTENTSTITLE" val="1"/>
  <p:tag name="KSO_WM_UNIT_HIGHLIGHT" val="0"/>
  <p:tag name="KSO_WM_UNIT_COMPATIBLE" val="0"/>
  <p:tag name="KSO_WM_UNIT_PRESET_TEXT" val="Contents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8*i*1"/>
  <p:tag name="KSO_WM_TEMPLATE_CATEGORY" val="custom"/>
  <p:tag name="KSO_WM_TEMPLATE_INDEX" val="160421"/>
  <p:tag name="KSO_WM_UNIT_INDEX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8*l_i*1_1"/>
  <p:tag name="KSO_WM_UNIT_CLEAR" val="1"/>
  <p:tag name="KSO_WM_UNIT_LAYERLEVEL" val="1_1"/>
  <p:tag name="KSO_WM_DIAGRAM_GROUP_CODE" val="l1-1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8*l_i*1_2"/>
  <p:tag name="KSO_WM_UNIT_CLEAR" val="1"/>
  <p:tag name="KSO_WM_UNIT_LAYERLEVEL" val="1_1"/>
  <p:tag name="KSO_WM_DIAGRAM_GROUP_CODE" val="l1-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8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5.xml><?xml version="1.0" encoding="utf-8"?>
<p:tagLst xmlns:p="http://schemas.openxmlformats.org/presentationml/2006/main">
  <p:tag name="KSO_WM_TEMPLATE_THUMBS_INDEX" val="1、8、12、13、14、17、23、27"/>
  <p:tag name="KSO_WM_TEMPLATE_CATEGORY" val="custom"/>
  <p:tag name="KSO_WM_TEMPLATE_INDEX" val="160421"/>
  <p:tag name="KSO_WM_TAG_VERSION" val="1.0"/>
  <p:tag name="KSO_WM_SLIDE_ID" val="custom16042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8*i*8"/>
  <p:tag name="KSO_WM_TEMPLATE_CATEGORY" val="custom"/>
  <p:tag name="KSO_WM_TEMPLATE_INDEX" val="160421"/>
  <p:tag name="KSO_WM_UNIT_INDEX" val="8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3"/>
  <p:tag name="KSO_WM_UNIT_ID" val="custom160421_8*l_i*1_3"/>
  <p:tag name="KSO_WM_UNIT_CLEAR" val="1"/>
  <p:tag name="KSO_WM_UNIT_LAYERLEVEL" val="1_1"/>
  <p:tag name="KSO_WM_DIAGRAM_GROUP_CODE" val="l1-1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4"/>
  <p:tag name="KSO_WM_UNIT_ID" val="custom160421_8*l_i*1_4"/>
  <p:tag name="KSO_WM_UNIT_CLEAR" val="1"/>
  <p:tag name="KSO_WM_UNIT_LAYERLEVEL" val="1_1"/>
  <p:tag name="KSO_WM_DIAGRAM_GROUP_CODE" val="l1-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2_1"/>
  <p:tag name="KSO_WM_UNIT_ID" val="custom160421_8*l_h_f*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8*i*15"/>
  <p:tag name="KSO_WM_TEMPLATE_CATEGORY" val="custom"/>
  <p:tag name="KSO_WM_TEMPLATE_INDEX" val="160421"/>
  <p:tag name="KSO_WM_UNIT_INDEX" val="15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5"/>
  <p:tag name="KSO_WM_UNIT_ID" val="custom160421_8*l_i*1_5"/>
  <p:tag name="KSO_WM_UNIT_CLEAR" val="1"/>
  <p:tag name="KSO_WM_UNIT_LAYERLEVEL" val="1_1"/>
  <p:tag name="KSO_WM_DIAGRAM_GROUP_CODE" val="l1-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6"/>
  <p:tag name="KSO_WM_UNIT_ID" val="custom160421_8*l_i*1_6"/>
  <p:tag name="KSO_WM_UNIT_CLEAR" val="1"/>
  <p:tag name="KSO_WM_UNIT_LAYERLEVEL" val="1_1"/>
  <p:tag name="KSO_WM_DIAGRAM_GROUP_CODE" val="l1-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3_1"/>
  <p:tag name="KSO_WM_UNIT_ID" val="custom160421_8*l_h_f*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58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9*a*1"/>
  <p:tag name="KSO_WM_UNIT_CLEAR" val="1"/>
  <p:tag name="KSO_WM_UNIT_LAYERLEVEL" val="1"/>
  <p:tag name="KSO_WM_UNIT_VALUE" val="4"/>
  <p:tag name="KSO_WM_UNIT_ISCONTENTSTITLE" val="1"/>
  <p:tag name="KSO_WM_UNIT_HIGHLIGHT" val="0"/>
  <p:tag name="KSO_WM_UNIT_COMPATIBLE" val="0"/>
  <p:tag name="KSO_WM_UNIT_PRESET_TEXT" val="Contents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2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9*i*1"/>
  <p:tag name="KSO_WM_TEMPLATE_CATEGORY" val="custom"/>
  <p:tag name="KSO_WM_TEMPLATE_INDEX" val="160421"/>
  <p:tag name="KSO_WM_UNIT_INDEX" val="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9*l_i*1_1"/>
  <p:tag name="KSO_WM_UNIT_CLEAR" val="1"/>
  <p:tag name="KSO_WM_UNIT_LAYERLEVEL" val="1_1"/>
  <p:tag name="KSO_WM_DIAGRAM_GROUP_CODE" val="l1-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9*l_i*1_2"/>
  <p:tag name="KSO_WM_UNIT_CLEAR" val="1"/>
  <p:tag name="KSO_WM_UNIT_LAYERLEVEL" val="1_1"/>
  <p:tag name="KSO_WM_DIAGRAM_GROUP_CODE" val="l1-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9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9*i*8"/>
  <p:tag name="KSO_WM_TEMPLATE_CATEGORY" val="custom"/>
  <p:tag name="KSO_WM_TEMPLATE_INDEX" val="160421"/>
  <p:tag name="KSO_WM_UNIT_INDEX" val="8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7"/>
  <p:tag name="KSO_WM_UNIT_ID" val="custom160421_9*l_i*1_7"/>
  <p:tag name="KSO_WM_UNIT_CLEAR" val="1"/>
  <p:tag name="KSO_WM_UNIT_LAYERLEVEL" val="1_1"/>
  <p:tag name="KSO_WM_DIAGRAM_GROUP_CODE" val="l1-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8"/>
  <p:tag name="KSO_WM_UNIT_ID" val="custom160421_9*l_i*1_8"/>
  <p:tag name="KSO_WM_UNIT_CLEAR" val="1"/>
  <p:tag name="KSO_WM_UNIT_LAYERLEVEL" val="1_1"/>
  <p:tag name="KSO_WM_DIAGRAM_GROUP_CODE" val="l1-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4_1"/>
  <p:tag name="KSO_WM_UNIT_ID" val="custom160421_9*l_h_f*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9*i*15"/>
  <p:tag name="KSO_WM_TEMPLATE_CATEGORY" val="custom"/>
  <p:tag name="KSO_WM_TEMPLATE_INDEX" val="160421"/>
  <p:tag name="KSO_WM_UNIT_INDEX" val="15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3"/>
  <p:tag name="KSO_WM_UNIT_ID" val="custom160421_9*l_i*1_3"/>
  <p:tag name="KSO_WM_UNIT_CLEAR" val="1"/>
  <p:tag name="KSO_WM_UNIT_LAYERLEVEL" val="1_1"/>
  <p:tag name="KSO_WM_DIAGRAM_GROUP_CODE" val="l1-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f"/>
  <p:tag name="KSO_WM_UNIT_INDEX" val="1"/>
  <p:tag name="KSO_WM_UNIT_ID" val="custom160421_2*f*1"/>
  <p:tag name="KSO_WM_UNIT_CLEAR" val="1"/>
  <p:tag name="KSO_WM_UNIT_LAYERLEVEL" val="1"/>
  <p:tag name="KSO_WM_UNIT_VALUE" val="203"/>
  <p:tag name="KSO_WM_UNIT_HIGHLIGHT" val="0"/>
  <p:tag name="KSO_WM_UNIT_COMPATIBLE" val="0"/>
  <p:tag name="KSO_WM_UNIT_PRESET_TEXT_INDEX" val="5"/>
  <p:tag name="KSO_WM_UNIT_PRESET_TEXT_LEN" val="232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4"/>
  <p:tag name="KSO_WM_UNIT_ID" val="custom160421_9*l_i*1_4"/>
  <p:tag name="KSO_WM_UNIT_CLEAR" val="1"/>
  <p:tag name="KSO_WM_UNIT_LAYERLEVEL" val="1_1"/>
  <p:tag name="KSO_WM_DIAGRAM_GROUP_CODE" val="l1-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2_1"/>
  <p:tag name="KSO_WM_UNIT_ID" val="custom160421_9*l_h_f*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9*i*22"/>
  <p:tag name="KSO_WM_TEMPLATE_CATEGORY" val="custom"/>
  <p:tag name="KSO_WM_TEMPLATE_INDEX" val="160421"/>
  <p:tag name="KSO_WM_UNIT_INDEX" val="22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5"/>
  <p:tag name="KSO_WM_UNIT_ID" val="custom160421_9*l_i*1_5"/>
  <p:tag name="KSO_WM_UNIT_CLEAR" val="1"/>
  <p:tag name="KSO_WM_UNIT_LAYERLEVEL" val="1_1"/>
  <p:tag name="KSO_WM_DIAGRAM_GROUP_CODE" val="l1-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6"/>
  <p:tag name="KSO_WM_UNIT_ID" val="custom160421_9*l_i*1_6"/>
  <p:tag name="KSO_WM_UNIT_CLEAR" val="1"/>
  <p:tag name="KSO_WM_UNIT_LAYERLEVEL" val="1_1"/>
  <p:tag name="KSO_WM_DIAGRAM_GROUP_CODE" val="l1-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3_1"/>
  <p:tag name="KSO_WM_UNIT_ID" val="custom160421_9*l_h_f*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76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0*a*1"/>
  <p:tag name="KSO_WM_UNIT_CLEAR" val="1"/>
  <p:tag name="KSO_WM_UNIT_LAYERLEVEL" val="1"/>
  <p:tag name="KSO_WM_UNIT_VALUE" val="4"/>
  <p:tag name="KSO_WM_UNIT_ISCONTENTSTITLE" val="1"/>
  <p:tag name="KSO_WM_UNIT_HIGHLIGHT" val="0"/>
  <p:tag name="KSO_WM_UNIT_COMPATIBLE" val="0"/>
  <p:tag name="KSO_WM_UNIT_PRESET_TEXT" val="Contents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0*i*1"/>
  <p:tag name="KSO_WM_TEMPLATE_CATEGORY" val="custom"/>
  <p:tag name="KSO_WM_TEMPLATE_INDEX" val="160421"/>
  <p:tag name="KSO_WM_UNIT_INDEX" val="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"/>
  <p:tag name="KSO_WM_UNIT_ID" val="custom160421_10*l_i*1_1"/>
  <p:tag name="KSO_WM_UNIT_CLEAR" val="1"/>
  <p:tag name="KSO_WM_UNIT_LAYERLEVEL" val="1_1"/>
  <p:tag name="KSO_WM_DIAGRAM_GROUP_CODE" val="l1-1"/>
</p:tagLst>
</file>

<file path=ppt/tags/tag8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93"/>
  <p:tag name="KSO_WM_SLIDE_SIZE" val="828*391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2"/>
  <p:tag name="KSO_WM_UNIT_ID" val="custom160421_10*l_i*1_2"/>
  <p:tag name="KSO_WM_UNIT_CLEAR" val="1"/>
  <p:tag name="KSO_WM_UNIT_LAYERLEVEL" val="1_1"/>
  <p:tag name="KSO_WM_DIAGRAM_GROUP_CODE" val="l1-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1_1"/>
  <p:tag name="KSO_WM_UNIT_ID" val="custom160421_10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0*i*8"/>
  <p:tag name="KSO_WM_TEMPLATE_CATEGORY" val="custom"/>
  <p:tag name="KSO_WM_TEMPLATE_INDEX" val="160421"/>
  <p:tag name="KSO_WM_UNIT_INDEX" val="8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7"/>
  <p:tag name="KSO_WM_UNIT_ID" val="custom160421_10*l_i*1_7"/>
  <p:tag name="KSO_WM_UNIT_CLEAR" val="1"/>
  <p:tag name="KSO_WM_UNIT_LAYERLEVEL" val="1_1"/>
  <p:tag name="KSO_WM_DIAGRAM_GROUP_CODE" val="l1-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8"/>
  <p:tag name="KSO_WM_UNIT_ID" val="custom160421_10*l_i*1_8"/>
  <p:tag name="KSO_WM_UNIT_CLEAR" val="1"/>
  <p:tag name="KSO_WM_UNIT_LAYERLEVEL" val="1_1"/>
  <p:tag name="KSO_WM_DIAGRAM_GROUP_CODE" val="l1-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4_1"/>
  <p:tag name="KSO_WM_UNIT_ID" val="custom160421_10*l_h_f*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0*i*15"/>
  <p:tag name="KSO_WM_TEMPLATE_CATEGORY" val="custom"/>
  <p:tag name="KSO_WM_TEMPLATE_INDEX" val="160421"/>
  <p:tag name="KSO_WM_UNIT_INDEX" val="15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3"/>
  <p:tag name="KSO_WM_UNIT_ID" val="custom160421_10*l_i*1_3"/>
  <p:tag name="KSO_WM_UNIT_CLEAR" val="1"/>
  <p:tag name="KSO_WM_UNIT_LAYERLEVEL" val="1_1"/>
  <p:tag name="KSO_WM_DIAGRAM_GROUP_CODE" val="l1-1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4"/>
  <p:tag name="KSO_WM_UNIT_ID" val="custom160421_10*l_i*1_4"/>
  <p:tag name="KSO_WM_UNIT_CLEAR" val="1"/>
  <p:tag name="KSO_WM_UNIT_LAYERLEVEL" val="1_1"/>
  <p:tag name="KSO_WM_DIAGRAM_GROUP_CODE" val="l1-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2_1"/>
  <p:tag name="KSO_WM_UNIT_ID" val="custom160421_10*l_h_f*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2*a*1"/>
  <p:tag name="KSO_WM_UNIT_CLEAR" val="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0*i*22"/>
  <p:tag name="KSO_WM_TEMPLATE_CATEGORY" val="custom"/>
  <p:tag name="KSO_WM_TEMPLATE_INDEX" val="160421"/>
  <p:tag name="KSO_WM_UNIT_INDEX" val="22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9"/>
  <p:tag name="KSO_WM_UNIT_ID" val="custom160421_10*l_i*1_9"/>
  <p:tag name="KSO_WM_UNIT_CLEAR" val="1"/>
  <p:tag name="KSO_WM_UNIT_LAYERLEVEL" val="1_1"/>
  <p:tag name="KSO_WM_DIAGRAM_GROUP_CODE" val="l1-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10"/>
  <p:tag name="KSO_WM_UNIT_ID" val="custom160421_10*l_i*1_10"/>
  <p:tag name="KSO_WM_UNIT_CLEAR" val="1"/>
  <p:tag name="KSO_WM_UNIT_LAYERLEVEL" val="1_1"/>
  <p:tag name="KSO_WM_DIAGRAM_GROUP_CODE" val="l1-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5_1"/>
  <p:tag name="KSO_WM_UNIT_ID" val="custom160421_10*l_h_f*1_5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21_10*i*29"/>
  <p:tag name="KSO_WM_TEMPLATE_CATEGORY" val="custom"/>
  <p:tag name="KSO_WM_TEMPLATE_INDEX" val="160421"/>
  <p:tag name="KSO_WM_UNIT_INDEX" val="29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5"/>
  <p:tag name="KSO_WM_UNIT_ID" val="custom160421_10*l_i*1_5"/>
  <p:tag name="KSO_WM_UNIT_CLEAR" val="1"/>
  <p:tag name="KSO_WM_UNIT_LAYERLEVEL" val="1_1"/>
  <p:tag name="KSO_WM_DIAGRAM_GROUP_CODE" val="l1-1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i"/>
  <p:tag name="KSO_WM_UNIT_INDEX" val="1_6"/>
  <p:tag name="KSO_WM_UNIT_ID" val="custom160421_10*l_i*1_6"/>
  <p:tag name="KSO_WM_UNIT_CLEAR" val="1"/>
  <p:tag name="KSO_WM_UNIT_LAYERLEVEL" val="1_1"/>
  <p:tag name="KSO_WM_DIAGRAM_GROUP_CODE" val="l1-1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l_h_f"/>
  <p:tag name="KSO_WM_UNIT_INDEX" val="1_3_1"/>
  <p:tag name="KSO_WM_UNIT_ID" val="custom160421_10*l_h_f*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98.xml><?xml version="1.0" encoding="utf-8"?>
<p:tagLst xmlns:p="http://schemas.openxmlformats.org/presentationml/2006/main">
  <p:tag name="KSO_WM_TEMPLATE_CATEGORY" val="custom"/>
  <p:tag name="KSO_WM_TEMPLATE_INDEX" val="160421"/>
  <p:tag name="KSO_WM_TAG_VERSION" val="1.0"/>
  <p:tag name="KSO_WM_SLIDE_ID" val="custom160421_10"/>
  <p:tag name="KSO_WM_SLIDE_INDEX" val="10"/>
  <p:tag name="KSO_WM_SLIDE_ITEM_CNT" val="5"/>
  <p:tag name="KSO_WM_SLIDE_LAYOUT" val="a_l"/>
  <p:tag name="KSO_WM_SLIDE_LAYOUT_CNT" val="1_1"/>
  <p:tag name="KSO_WM_SLIDE_TYPE" val="contents"/>
  <p:tag name="KSO_WM_BEAUTIFY_FLAG" val="#wm#"/>
  <p:tag name="KSO_WM_SLIDE_POSITION" val="38*217"/>
  <p:tag name="KSO_WM_SLIDE_SIZE" val="652*171"/>
  <p:tag name="KSO_WM_DIAGRAM_GROUP_CODE" val="l1-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1"/>
  <p:tag name="KSO_WM_UNIT_TYPE" val="a"/>
  <p:tag name="KSO_WM_UNIT_INDEX" val="1"/>
  <p:tag name="KSO_WM_UNIT_ID" val="custom160421_11*a*1"/>
  <p:tag name="KSO_WM_UNIT_CLEAR" val="1"/>
  <p:tag name="KSO_WM_UNIT_LAYERLEVEL" val="1"/>
  <p:tag name="KSO_WM_UNIT_VALUE" val="4"/>
  <p:tag name="KSO_WM_UNIT_ISCONTENTSTITLE" val="1"/>
  <p:tag name="KSO_WM_UNIT_HIGHLIGHT" val="0"/>
  <p:tag name="KSO_WM_UNIT_COMPATIBLE" val="0"/>
  <p:tag name="KSO_WM_UNIT_PRESET_TEXT" val="Contents"/>
</p:tagLst>
</file>

<file path=ppt/theme/theme1.xml><?xml version="1.0" encoding="utf-8"?>
<a:theme xmlns:a="http://schemas.openxmlformats.org/drawingml/2006/main" name="A000120141114A01PWBG">
  <a:themeElements>
    <a:clrScheme name="133">
      <a:dk1>
        <a:srgbClr val="7F7F7F"/>
      </a:dk1>
      <a:lt1>
        <a:sysClr val="window" lastClr="FFFFFF"/>
      </a:lt1>
      <a:dk2>
        <a:srgbClr val="35322F"/>
      </a:dk2>
      <a:lt2>
        <a:srgbClr val="E3DED1"/>
      </a:lt2>
      <a:accent1>
        <a:srgbClr val="1C546B"/>
      </a:accent1>
      <a:accent2>
        <a:srgbClr val="5990B5"/>
      </a:accent2>
      <a:accent3>
        <a:srgbClr val="616B95"/>
      </a:accent3>
      <a:accent4>
        <a:srgbClr val="B6AC88"/>
      </a:accent4>
      <a:accent5>
        <a:srgbClr val="A9A747"/>
      </a:accent5>
      <a:accent6>
        <a:srgbClr val="DDA811"/>
      </a:accent6>
      <a:hlink>
        <a:srgbClr val="96608E"/>
      </a:hlink>
      <a:folHlink>
        <a:srgbClr val="2B953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2584</Words>
  <Application>WPS Presentation</Application>
  <PresentationFormat>Widescreen</PresentationFormat>
  <Paragraphs>397</Paragraphs>
  <Slides>31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Arial</vt:lpstr>
      <vt:lpstr>SimSun</vt:lpstr>
      <vt:lpstr>Wingdings</vt:lpstr>
      <vt:lpstr>SimHei</vt:lpstr>
      <vt:lpstr>Calibri</vt:lpstr>
      <vt:lpstr>幼圆</vt:lpstr>
      <vt:lpstr>Arial Narrow</vt:lpstr>
      <vt:lpstr>Microsoft YaHei</vt:lpstr>
      <vt:lpstr>幼圆</vt:lpstr>
      <vt:lpstr>Calibri</vt:lpstr>
      <vt:lpstr>华文中宋</vt:lpstr>
      <vt:lpstr/>
      <vt:lpstr>Arial Unicode MS</vt:lpstr>
      <vt:lpstr>Tempus Sans ITC</vt:lpstr>
      <vt:lpstr>黑体</vt:lpstr>
      <vt:lpstr>Segoe Print</vt:lpstr>
      <vt:lpstr>A000120141114A01PWBG</vt:lpstr>
      <vt:lpstr>Serverless Document Publishing Application</vt:lpstr>
      <vt:lpstr>Serverless Document Publishing Application</vt:lpstr>
      <vt:lpstr>Swim lane Activity</vt:lpstr>
      <vt:lpstr>Features of the System</vt:lpstr>
      <vt:lpstr>Features of the System-Technological</vt:lpstr>
      <vt:lpstr>Features of the System-Functional</vt:lpstr>
      <vt:lpstr>UML of the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Annual Report</vt:lpstr>
      <vt:lpstr>Financial Performance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fdsa</dc:title>
  <dc:creator>admin</dc:creator>
  <cp:lastModifiedBy>mahmadsadik.koliya</cp:lastModifiedBy>
  <cp:revision>439</cp:revision>
  <dcterms:created xsi:type="dcterms:W3CDTF">2014-06-03T02:52:00Z</dcterms:created>
  <dcterms:modified xsi:type="dcterms:W3CDTF">2018-03-09T16:02:44Z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1033-10.2.0.5996</vt:lpwstr>
  </property>
</Properties>
</file>